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2" r:id="rId4"/>
  </p:sldMasterIdLst>
  <p:notesMasterIdLst>
    <p:notesMasterId r:id="rId28"/>
  </p:notesMasterIdLst>
  <p:sldIdLst>
    <p:sldId id="256" r:id="rId5"/>
    <p:sldId id="304" r:id="rId6"/>
    <p:sldId id="300" r:id="rId7"/>
    <p:sldId id="307" r:id="rId8"/>
    <p:sldId id="306" r:id="rId9"/>
    <p:sldId id="269" r:id="rId10"/>
    <p:sldId id="317" r:id="rId11"/>
    <p:sldId id="287" r:id="rId12"/>
    <p:sldId id="296" r:id="rId13"/>
    <p:sldId id="309" r:id="rId14"/>
    <p:sldId id="310" r:id="rId15"/>
    <p:sldId id="276" r:id="rId16"/>
    <p:sldId id="290" r:id="rId17"/>
    <p:sldId id="277" r:id="rId18"/>
    <p:sldId id="297" r:id="rId19"/>
    <p:sldId id="298" r:id="rId20"/>
    <p:sldId id="299" r:id="rId21"/>
    <p:sldId id="303" r:id="rId22"/>
    <p:sldId id="311" r:id="rId23"/>
    <p:sldId id="295" r:id="rId24"/>
    <p:sldId id="315" r:id="rId25"/>
    <p:sldId id="312" r:id="rId26"/>
    <p:sldId id="31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245BD7F-C0E2-4130-BF1D-549394126E0F}">
          <p14:sldIdLst>
            <p14:sldId id="256"/>
            <p14:sldId id="304"/>
            <p14:sldId id="300"/>
            <p14:sldId id="307"/>
            <p14:sldId id="306"/>
            <p14:sldId id="269"/>
            <p14:sldId id="317"/>
            <p14:sldId id="287"/>
            <p14:sldId id="296"/>
            <p14:sldId id="309"/>
            <p14:sldId id="310"/>
            <p14:sldId id="276"/>
            <p14:sldId id="290"/>
            <p14:sldId id="277"/>
            <p14:sldId id="297"/>
            <p14:sldId id="298"/>
            <p14:sldId id="299"/>
            <p14:sldId id="303"/>
            <p14:sldId id="311"/>
            <p14:sldId id="295"/>
          </p14:sldIdLst>
        </p14:section>
        <p14:section name="OPTIONAL Activity module" id="{AFD96C2A-6EB1-4F44-A417-CE84A0FB20C4}">
          <p14:sldIdLst>
            <p14:sldId id="315"/>
            <p14:sldId id="312"/>
            <p14:sldId id="31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F9"/>
    <a:srgbClr val="FFF8F3"/>
    <a:srgbClr val="FEECDD"/>
    <a:srgbClr val="FEDCC1"/>
    <a:srgbClr val="002256"/>
    <a:srgbClr val="E88FA8"/>
    <a:srgbClr val="FFFBF9"/>
    <a:srgbClr val="FFF200"/>
    <a:srgbClr val="FBB04C"/>
    <a:srgbClr val="F6917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4" autoAdjust="0"/>
    <p:restoredTop sz="94660"/>
  </p:normalViewPr>
  <p:slideViewPr>
    <p:cSldViewPr snapToGrid="0">
      <p:cViewPr varScale="1">
        <p:scale>
          <a:sx n="101" d="100"/>
          <a:sy n="101" d="100"/>
        </p:scale>
        <p:origin x="126" y="31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NUL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411E3-F551-4C76-9633-C717A8A2A602}" type="datetimeFigureOut">
              <a:rPr lang="en-AU" smtClean="0"/>
              <a:t>14/05/2025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DD6DF2-4AF0-49C9-A4F7-ACE99936873E}" type="slidenum">
              <a:rPr lang="en-AU" smtClean="0"/>
              <a:t>‹#›</a:t>
            </a:fld>
            <a:endParaRPr lang="en-AU"/>
          </a:p>
        </p:txBody>
      </p:sp>
    </p:spTree>
    <p:extLst>
      <p:ext uri="{BB962C8B-B14F-4D97-AF65-F5344CB8AC3E}">
        <p14:creationId xmlns:p14="http://schemas.microsoft.com/office/powerpoint/2010/main" val="2908397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4CDB5AA-1EC5-4AF7-9E21-C1128138C559}" type="slidenum">
              <a:rPr lang="en-AU" smtClean="0"/>
              <a:t>8</a:t>
            </a:fld>
            <a:endParaRPr lang="en-AU"/>
          </a:p>
        </p:txBody>
      </p:sp>
    </p:spTree>
    <p:extLst>
      <p:ext uri="{BB962C8B-B14F-4D97-AF65-F5344CB8AC3E}">
        <p14:creationId xmlns:p14="http://schemas.microsoft.com/office/powerpoint/2010/main" val="4012153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4CDB5AA-1EC5-4AF7-9E21-C1128138C559}" type="slidenum">
              <a:rPr lang="en-AU" smtClean="0"/>
              <a:t>14</a:t>
            </a:fld>
            <a:endParaRPr lang="en-AU"/>
          </a:p>
        </p:txBody>
      </p:sp>
    </p:spTree>
    <p:extLst>
      <p:ext uri="{BB962C8B-B14F-4D97-AF65-F5344CB8AC3E}">
        <p14:creationId xmlns:p14="http://schemas.microsoft.com/office/powerpoint/2010/main" val="1940970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98164-A903-0D4C-F6F7-6E15ADB8DB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F8BD30-3255-6A53-BF5A-A1B9B289B9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AEA7E8-2711-AB19-BB10-AF86E80023E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317AAB9-579E-280C-500E-B9F2656513B5}"/>
              </a:ext>
            </a:extLst>
          </p:cNvPr>
          <p:cNvSpPr>
            <a:spLocks noGrp="1"/>
          </p:cNvSpPr>
          <p:nvPr>
            <p:ph type="sldNum" sz="quarter" idx="5"/>
          </p:nvPr>
        </p:nvSpPr>
        <p:spPr/>
        <p:txBody>
          <a:bodyPr/>
          <a:lstStyle/>
          <a:p>
            <a:fld id="{54CDB5AA-1EC5-4AF7-9E21-C1128138C559}" type="slidenum">
              <a:rPr lang="en-AU" smtClean="0"/>
              <a:t>18</a:t>
            </a:fld>
            <a:endParaRPr lang="en-AU"/>
          </a:p>
        </p:txBody>
      </p:sp>
    </p:spTree>
    <p:extLst>
      <p:ext uri="{BB962C8B-B14F-4D97-AF65-F5344CB8AC3E}">
        <p14:creationId xmlns:p14="http://schemas.microsoft.com/office/powerpoint/2010/main" val="494216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2" name="Title 1"/>
          <p:cNvSpPr>
            <a:spLocks noGrp="1"/>
          </p:cNvSpPr>
          <p:nvPr>
            <p:ph type="ctrTitle"/>
          </p:nvPr>
        </p:nvSpPr>
        <p:spPr>
          <a:xfrm>
            <a:off x="422910" y="1520189"/>
            <a:ext cx="4914900" cy="1989773"/>
          </a:xfrm>
        </p:spPr>
        <p:txBody>
          <a:bodyPr anchor="t">
            <a:normAutofit/>
          </a:bodyPr>
          <a:lstStyle>
            <a:lvl1pPr algn="l">
              <a:defRPr sz="4400">
                <a:solidFill>
                  <a:schemeClr val="accent1"/>
                </a:solidFill>
              </a:defRPr>
            </a:lvl1pPr>
          </a:lstStyle>
          <a:p>
            <a:r>
              <a:rPr lang="en-US"/>
              <a:t>Click to edit Master title style</a:t>
            </a:r>
            <a:endParaRPr lang="en-AU"/>
          </a:p>
        </p:txBody>
      </p:sp>
      <p:sp>
        <p:nvSpPr>
          <p:cNvPr id="3" name="Subtitle 2"/>
          <p:cNvSpPr>
            <a:spLocks noGrp="1"/>
          </p:cNvSpPr>
          <p:nvPr>
            <p:ph type="subTitle" idx="1"/>
          </p:nvPr>
        </p:nvSpPr>
        <p:spPr>
          <a:xfrm>
            <a:off x="422910" y="3602038"/>
            <a:ext cx="49149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a:xfrm>
            <a:off x="4080510" y="6356350"/>
            <a:ext cx="1257300" cy="365125"/>
          </a:xfrm>
        </p:spPr>
        <p:txBody>
          <a:bodyPr/>
          <a:lstStyle/>
          <a:p>
            <a:fld id="{93B87610-9399-42B0-8432-98773B6095C9}" type="datetimeFigureOut">
              <a:rPr lang="en-AU" smtClean="0"/>
              <a:pPr/>
              <a:t>14/05/2025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4EE0579-8B0D-452F-B13D-DE2DC8CF55B1}" type="slidenum">
              <a:rPr lang="en-AU" smtClean="0"/>
              <a:pPr/>
              <a:t>‹#›</a:t>
            </a:fld>
            <a:endParaRPr lang="en-AU"/>
          </a:p>
        </p:txBody>
      </p:sp>
      <p:sp>
        <p:nvSpPr>
          <p:cNvPr id="7" name="Rectangle 6"/>
          <p:cNvSpPr/>
          <p:nvPr/>
        </p:nvSpPr>
        <p:spPr>
          <a:xfrm>
            <a:off x="6096000" y="0"/>
            <a:ext cx="6096000" cy="685800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22910" y="374314"/>
            <a:ext cx="2505994" cy="513781"/>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6832" y="5886011"/>
            <a:ext cx="429730" cy="429730"/>
          </a:xfrm>
          <a:prstGeom prst="rect">
            <a:avLst/>
          </a:prstGeom>
        </p:spPr>
      </p:pic>
    </p:spTree>
    <p:extLst>
      <p:ext uri="{BB962C8B-B14F-4D97-AF65-F5344CB8AC3E}">
        <p14:creationId xmlns:p14="http://schemas.microsoft.com/office/powerpoint/2010/main" val="4030486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with image 3">
    <p:spTree>
      <p:nvGrpSpPr>
        <p:cNvPr id="1" name=""/>
        <p:cNvGrpSpPr/>
        <p:nvPr/>
      </p:nvGrpSpPr>
      <p:grpSpPr>
        <a:xfrm>
          <a:off x="0" y="0"/>
          <a:ext cx="0" cy="0"/>
          <a:chOff x="0" y="0"/>
          <a:chExt cx="0" cy="0"/>
        </a:xfrm>
      </p:grpSpPr>
      <p:sp>
        <p:nvSpPr>
          <p:cNvPr id="2" name="Title 1"/>
          <p:cNvSpPr>
            <a:spLocks noGrp="1"/>
          </p:cNvSpPr>
          <p:nvPr>
            <p:ph type="ctrTitle"/>
          </p:nvPr>
        </p:nvSpPr>
        <p:spPr>
          <a:xfrm>
            <a:off x="422910" y="1520189"/>
            <a:ext cx="4914900" cy="1989773"/>
          </a:xfrm>
        </p:spPr>
        <p:txBody>
          <a:bodyPr anchor="t">
            <a:normAutofit/>
          </a:bodyPr>
          <a:lstStyle>
            <a:lvl1pPr algn="l">
              <a:defRPr sz="4400">
                <a:solidFill>
                  <a:schemeClr val="accent1"/>
                </a:solidFill>
              </a:defRPr>
            </a:lvl1pPr>
          </a:lstStyle>
          <a:p>
            <a:r>
              <a:rPr lang="en-US"/>
              <a:t>Click to edit Master title style</a:t>
            </a:r>
            <a:endParaRPr lang="en-AU"/>
          </a:p>
        </p:txBody>
      </p:sp>
      <p:sp>
        <p:nvSpPr>
          <p:cNvPr id="3" name="Subtitle 2"/>
          <p:cNvSpPr>
            <a:spLocks noGrp="1"/>
          </p:cNvSpPr>
          <p:nvPr>
            <p:ph type="subTitle" idx="1"/>
          </p:nvPr>
        </p:nvSpPr>
        <p:spPr>
          <a:xfrm>
            <a:off x="422910" y="3602038"/>
            <a:ext cx="49149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a:xfrm>
            <a:off x="4152368" y="6356350"/>
            <a:ext cx="1257300" cy="365125"/>
          </a:xfrm>
        </p:spPr>
        <p:txBody>
          <a:bodyPr/>
          <a:lstStyle/>
          <a:p>
            <a:fld id="{93B87610-9399-42B0-8432-98773B6095C9}" type="datetimeFigureOut">
              <a:rPr lang="en-AU" smtClean="0"/>
              <a:pPr/>
              <a:t>14/05/2025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4EE0579-8B0D-452F-B13D-DE2DC8CF55B1}" type="slidenum">
              <a:rPr lang="en-AU" smtClean="0"/>
              <a:pPr/>
              <a:t>‹#›</a:t>
            </a:fld>
            <a:endParaRPr lang="en-AU"/>
          </a:p>
        </p:txBody>
      </p:sp>
      <p:sp>
        <p:nvSpPr>
          <p:cNvPr id="7" name="Rectangle 6"/>
          <p:cNvSpPr/>
          <p:nvPr/>
        </p:nvSpPr>
        <p:spPr>
          <a:xfrm>
            <a:off x="6096000" y="0"/>
            <a:ext cx="6096000" cy="685800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22910" y="374314"/>
            <a:ext cx="2505994" cy="513781"/>
          </a:xfrm>
          <a:prstGeom prst="rect">
            <a:avLst/>
          </a:prstGeom>
        </p:spPr>
      </p:pic>
      <p:sp>
        <p:nvSpPr>
          <p:cNvPr id="10" name="Freeform 7"/>
          <p:cNvSpPr>
            <a:spLocks/>
          </p:cNvSpPr>
          <p:nvPr/>
        </p:nvSpPr>
        <p:spPr bwMode="auto">
          <a:xfrm>
            <a:off x="6624442" y="4668908"/>
            <a:ext cx="1682016" cy="1687442"/>
          </a:xfrm>
          <a:custGeom>
            <a:avLst/>
            <a:gdLst>
              <a:gd name="T0" fmla="*/ 0 w 296"/>
              <a:gd name="T1" fmla="*/ 0 h 296"/>
              <a:gd name="T2" fmla="*/ 0 w 296"/>
              <a:gd name="T3" fmla="*/ 296 h 296"/>
              <a:gd name="T4" fmla="*/ 38 w 296"/>
              <a:gd name="T5" fmla="*/ 296 h 296"/>
              <a:gd name="T6" fmla="*/ 148 w 296"/>
              <a:gd name="T7" fmla="*/ 186 h 296"/>
              <a:gd name="T8" fmla="*/ 257 w 296"/>
              <a:gd name="T9" fmla="*/ 296 h 296"/>
              <a:gd name="T10" fmla="*/ 296 w 296"/>
              <a:gd name="T11" fmla="*/ 296 h 296"/>
              <a:gd name="T12" fmla="*/ 296 w 296"/>
              <a:gd name="T13" fmla="*/ 0 h 296"/>
              <a:gd name="T14" fmla="*/ 0 w 296"/>
              <a:gd name="T15" fmla="*/ 0 h 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6" h="296">
                <a:moveTo>
                  <a:pt x="0" y="0"/>
                </a:moveTo>
                <a:cubicBezTo>
                  <a:pt x="0" y="296"/>
                  <a:pt x="0" y="296"/>
                  <a:pt x="0" y="296"/>
                </a:cubicBezTo>
                <a:cubicBezTo>
                  <a:pt x="38" y="296"/>
                  <a:pt x="38" y="296"/>
                  <a:pt x="38" y="296"/>
                </a:cubicBezTo>
                <a:cubicBezTo>
                  <a:pt x="38" y="235"/>
                  <a:pt x="87" y="186"/>
                  <a:pt x="148" y="186"/>
                </a:cubicBezTo>
                <a:cubicBezTo>
                  <a:pt x="208" y="186"/>
                  <a:pt x="257" y="235"/>
                  <a:pt x="257" y="296"/>
                </a:cubicBezTo>
                <a:cubicBezTo>
                  <a:pt x="296" y="296"/>
                  <a:pt x="296" y="296"/>
                  <a:pt x="296" y="296"/>
                </a:cubicBezTo>
                <a:cubicBezTo>
                  <a:pt x="296" y="0"/>
                  <a:pt x="296" y="0"/>
                  <a:pt x="296" y="0"/>
                </a:cubicBezTo>
                <a:lnTo>
                  <a:pt x="0"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AU"/>
          </a:p>
        </p:txBody>
      </p:sp>
      <p:sp>
        <p:nvSpPr>
          <p:cNvPr id="11" name="Freeform 46"/>
          <p:cNvSpPr>
            <a:spLocks noEditPoints="1"/>
          </p:cNvSpPr>
          <p:nvPr/>
        </p:nvSpPr>
        <p:spPr bwMode="auto">
          <a:xfrm>
            <a:off x="8349516" y="4668908"/>
            <a:ext cx="1688400" cy="1687439"/>
          </a:xfrm>
          <a:custGeom>
            <a:avLst/>
            <a:gdLst>
              <a:gd name="T0" fmla="*/ 148 w 296"/>
              <a:gd name="T1" fmla="*/ 0 h 296"/>
              <a:gd name="T2" fmla="*/ 0 w 296"/>
              <a:gd name="T3" fmla="*/ 148 h 296"/>
              <a:gd name="T4" fmla="*/ 148 w 296"/>
              <a:gd name="T5" fmla="*/ 296 h 296"/>
              <a:gd name="T6" fmla="*/ 296 w 296"/>
              <a:gd name="T7" fmla="*/ 148 h 296"/>
              <a:gd name="T8" fmla="*/ 148 w 296"/>
              <a:gd name="T9" fmla="*/ 0 h 296"/>
              <a:gd name="T10" fmla="*/ 148 w 296"/>
              <a:gd name="T11" fmla="*/ 264 h 296"/>
              <a:gd name="T12" fmla="*/ 32 w 296"/>
              <a:gd name="T13" fmla="*/ 148 h 296"/>
              <a:gd name="T14" fmla="*/ 148 w 296"/>
              <a:gd name="T15" fmla="*/ 32 h 296"/>
              <a:gd name="T16" fmla="*/ 264 w 296"/>
              <a:gd name="T17" fmla="*/ 148 h 296"/>
              <a:gd name="T18" fmla="*/ 148 w 296"/>
              <a:gd name="T19" fmla="*/ 26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0"/>
                </a:moveTo>
                <a:cubicBezTo>
                  <a:pt x="66" y="0"/>
                  <a:pt x="0" y="66"/>
                  <a:pt x="0" y="148"/>
                </a:cubicBezTo>
                <a:cubicBezTo>
                  <a:pt x="0" y="229"/>
                  <a:pt x="66" y="296"/>
                  <a:pt x="148" y="296"/>
                </a:cubicBezTo>
                <a:cubicBezTo>
                  <a:pt x="230" y="296"/>
                  <a:pt x="296" y="229"/>
                  <a:pt x="296" y="148"/>
                </a:cubicBezTo>
                <a:cubicBezTo>
                  <a:pt x="296" y="66"/>
                  <a:pt x="230" y="0"/>
                  <a:pt x="148" y="0"/>
                </a:cubicBezTo>
                <a:close/>
                <a:moveTo>
                  <a:pt x="148" y="264"/>
                </a:moveTo>
                <a:cubicBezTo>
                  <a:pt x="84" y="264"/>
                  <a:pt x="32" y="212"/>
                  <a:pt x="32" y="148"/>
                </a:cubicBezTo>
                <a:cubicBezTo>
                  <a:pt x="32" y="84"/>
                  <a:pt x="84" y="32"/>
                  <a:pt x="148" y="32"/>
                </a:cubicBezTo>
                <a:cubicBezTo>
                  <a:pt x="212" y="32"/>
                  <a:pt x="264" y="84"/>
                  <a:pt x="264" y="148"/>
                </a:cubicBezTo>
                <a:cubicBezTo>
                  <a:pt x="264" y="212"/>
                  <a:pt x="212" y="264"/>
                  <a:pt x="148" y="264"/>
                </a:cubicBezTo>
                <a:close/>
              </a:path>
            </a:pathLst>
          </a:custGeom>
          <a:solidFill>
            <a:srgbClr val="50BEB4"/>
          </a:solidFill>
          <a:ln>
            <a:noFill/>
          </a:ln>
        </p:spPr>
        <p:txBody>
          <a:bodyPr vert="horz" wrap="square" lIns="91440" tIns="45720" rIns="91440" bIns="45720" numCol="1" anchor="t" anchorCtr="0" compatLnSpc="1">
            <a:prstTxWarp prst="textNoShape">
              <a:avLst/>
            </a:prstTxWarp>
          </a:bodyPr>
          <a:lstStyle/>
          <a:p>
            <a:endParaRPr lang="en-AU"/>
          </a:p>
        </p:txBody>
      </p:sp>
      <p:sp>
        <p:nvSpPr>
          <p:cNvPr id="21" name="Rectangle 6"/>
          <p:cNvSpPr>
            <a:spLocks noChangeArrowheads="1"/>
          </p:cNvSpPr>
          <p:nvPr/>
        </p:nvSpPr>
        <p:spPr bwMode="auto">
          <a:xfrm>
            <a:off x="10091525" y="2912634"/>
            <a:ext cx="1679305" cy="1687442"/>
          </a:xfrm>
          <a:prstGeom prst="rect">
            <a:avLst/>
          </a:prstGeom>
          <a:solidFill>
            <a:srgbClr val="F5D23C"/>
          </a:solidFill>
          <a:ln>
            <a:noFill/>
          </a:ln>
        </p:spPr>
        <p:txBody>
          <a:bodyPr vert="horz" wrap="square" lIns="91440" tIns="45720" rIns="91440" bIns="45720" numCol="1" anchor="t" anchorCtr="0" compatLnSpc="1">
            <a:prstTxWarp prst="textNoShape">
              <a:avLst/>
            </a:prstTxWarp>
          </a:bodyPr>
          <a:lstStyle/>
          <a:p>
            <a:endParaRPr lang="en-AU"/>
          </a:p>
        </p:txBody>
      </p:sp>
      <p:pic>
        <p:nvPicPr>
          <p:cNvPr id="48" name="Picture 4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6832" y="5886011"/>
            <a:ext cx="429730" cy="429730"/>
          </a:xfrm>
          <a:prstGeom prst="rect">
            <a:avLst/>
          </a:prstGeom>
        </p:spPr>
      </p:pic>
      <p:sp>
        <p:nvSpPr>
          <p:cNvPr id="49" name="Freeform 42">
            <a:extLst>
              <a:ext uri="{FF2B5EF4-FFF2-40B4-BE49-F238E27FC236}">
                <a16:creationId xmlns:a16="http://schemas.microsoft.com/office/drawing/2014/main" id="{3798C58E-03DD-4259-9AD4-3ECD1A0E9D88}"/>
              </a:ext>
            </a:extLst>
          </p:cNvPr>
          <p:cNvSpPr>
            <a:spLocks noEditPoints="1"/>
          </p:cNvSpPr>
          <p:nvPr/>
        </p:nvSpPr>
        <p:spPr bwMode="auto">
          <a:xfrm>
            <a:off x="8344827" y="2912634"/>
            <a:ext cx="1688400" cy="1688400"/>
          </a:xfrm>
          <a:custGeom>
            <a:avLst/>
            <a:gdLst>
              <a:gd name="T0" fmla="*/ 148 w 296"/>
              <a:gd name="T1" fmla="*/ 0 h 296"/>
              <a:gd name="T2" fmla="*/ 0 w 296"/>
              <a:gd name="T3" fmla="*/ 148 h 296"/>
              <a:gd name="T4" fmla="*/ 0 w 296"/>
              <a:gd name="T5" fmla="*/ 296 h 296"/>
              <a:gd name="T6" fmla="*/ 296 w 296"/>
              <a:gd name="T7" fmla="*/ 296 h 296"/>
              <a:gd name="T8" fmla="*/ 296 w 296"/>
              <a:gd name="T9" fmla="*/ 148 h 296"/>
              <a:gd name="T10" fmla="*/ 148 w 296"/>
              <a:gd name="T11" fmla="*/ 0 h 296"/>
              <a:gd name="T12" fmla="*/ 264 w 296"/>
              <a:gd name="T13" fmla="*/ 264 h 296"/>
              <a:gd name="T14" fmla="*/ 32 w 296"/>
              <a:gd name="T15" fmla="*/ 264 h 296"/>
              <a:gd name="T16" fmla="*/ 32 w 296"/>
              <a:gd name="T17" fmla="*/ 148 h 296"/>
              <a:gd name="T18" fmla="*/ 148 w 296"/>
              <a:gd name="T19" fmla="*/ 32 h 296"/>
              <a:gd name="T20" fmla="*/ 264 w 296"/>
              <a:gd name="T21" fmla="*/ 148 h 296"/>
              <a:gd name="T22" fmla="*/ 264 w 296"/>
              <a:gd name="T23" fmla="*/ 26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6" h="296">
                <a:moveTo>
                  <a:pt x="148" y="0"/>
                </a:moveTo>
                <a:cubicBezTo>
                  <a:pt x="66" y="0"/>
                  <a:pt x="0" y="66"/>
                  <a:pt x="0" y="148"/>
                </a:cubicBezTo>
                <a:cubicBezTo>
                  <a:pt x="0" y="296"/>
                  <a:pt x="0" y="296"/>
                  <a:pt x="0" y="296"/>
                </a:cubicBezTo>
                <a:cubicBezTo>
                  <a:pt x="296" y="296"/>
                  <a:pt x="296" y="296"/>
                  <a:pt x="296" y="296"/>
                </a:cubicBezTo>
                <a:cubicBezTo>
                  <a:pt x="296" y="148"/>
                  <a:pt x="296" y="148"/>
                  <a:pt x="296" y="148"/>
                </a:cubicBezTo>
                <a:cubicBezTo>
                  <a:pt x="296" y="66"/>
                  <a:pt x="230" y="0"/>
                  <a:pt x="148" y="0"/>
                </a:cubicBezTo>
                <a:close/>
                <a:moveTo>
                  <a:pt x="264" y="264"/>
                </a:moveTo>
                <a:cubicBezTo>
                  <a:pt x="32" y="264"/>
                  <a:pt x="32" y="264"/>
                  <a:pt x="32" y="264"/>
                </a:cubicBezTo>
                <a:cubicBezTo>
                  <a:pt x="32" y="148"/>
                  <a:pt x="32" y="148"/>
                  <a:pt x="32" y="148"/>
                </a:cubicBezTo>
                <a:cubicBezTo>
                  <a:pt x="32" y="84"/>
                  <a:pt x="84" y="32"/>
                  <a:pt x="148" y="32"/>
                </a:cubicBezTo>
                <a:cubicBezTo>
                  <a:pt x="212" y="32"/>
                  <a:pt x="264" y="84"/>
                  <a:pt x="264" y="148"/>
                </a:cubicBezTo>
                <a:lnTo>
                  <a:pt x="264" y="26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AU"/>
          </a:p>
        </p:txBody>
      </p:sp>
      <p:grpSp>
        <p:nvGrpSpPr>
          <p:cNvPr id="50" name="Group 49">
            <a:extLst>
              <a:ext uri="{FF2B5EF4-FFF2-40B4-BE49-F238E27FC236}">
                <a16:creationId xmlns:a16="http://schemas.microsoft.com/office/drawing/2014/main" id="{EDA2D1FE-3A32-42B3-9208-C1D5B7E8CE60}"/>
              </a:ext>
            </a:extLst>
          </p:cNvPr>
          <p:cNvGrpSpPr/>
          <p:nvPr/>
        </p:nvGrpSpPr>
        <p:grpSpPr>
          <a:xfrm>
            <a:off x="10082916" y="4668908"/>
            <a:ext cx="1688400" cy="1688400"/>
            <a:chOff x="9035776" y="5740592"/>
            <a:chExt cx="591203" cy="576260"/>
          </a:xfrm>
          <a:solidFill>
            <a:schemeClr val="accent5"/>
          </a:solidFill>
        </p:grpSpPr>
        <p:sp>
          <p:nvSpPr>
            <p:cNvPr id="51" name="Oval 50">
              <a:extLst>
                <a:ext uri="{FF2B5EF4-FFF2-40B4-BE49-F238E27FC236}">
                  <a16:creationId xmlns:a16="http://schemas.microsoft.com/office/drawing/2014/main" id="{4799C3F1-B21E-4870-90E7-E0A1E3C4E957}"/>
                </a:ext>
              </a:extLst>
            </p:cNvPr>
            <p:cNvSpPr/>
            <p:nvPr/>
          </p:nvSpPr>
          <p:spPr>
            <a:xfrm>
              <a:off x="9035776"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2" name="Oval 51">
              <a:extLst>
                <a:ext uri="{FF2B5EF4-FFF2-40B4-BE49-F238E27FC236}">
                  <a16:creationId xmlns:a16="http://schemas.microsoft.com/office/drawing/2014/main" id="{73FA8252-8994-4F35-9786-D44CD8CE138C}"/>
                </a:ext>
              </a:extLst>
            </p:cNvPr>
            <p:cNvSpPr/>
            <p:nvPr/>
          </p:nvSpPr>
          <p:spPr>
            <a:xfrm>
              <a:off x="9163173"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3" name="Oval 52">
              <a:extLst>
                <a:ext uri="{FF2B5EF4-FFF2-40B4-BE49-F238E27FC236}">
                  <a16:creationId xmlns:a16="http://schemas.microsoft.com/office/drawing/2014/main" id="{58B386C2-7B45-492E-8218-54F887FC7125}"/>
                </a:ext>
              </a:extLst>
            </p:cNvPr>
            <p:cNvSpPr/>
            <p:nvPr/>
          </p:nvSpPr>
          <p:spPr>
            <a:xfrm>
              <a:off x="9293577"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4" name="Oval 53">
              <a:extLst>
                <a:ext uri="{FF2B5EF4-FFF2-40B4-BE49-F238E27FC236}">
                  <a16:creationId xmlns:a16="http://schemas.microsoft.com/office/drawing/2014/main" id="{0C99A1D5-A65B-44E8-B93B-C27CC60622A6}"/>
                </a:ext>
              </a:extLst>
            </p:cNvPr>
            <p:cNvSpPr/>
            <p:nvPr/>
          </p:nvSpPr>
          <p:spPr>
            <a:xfrm>
              <a:off x="9422478"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5" name="Oval 54">
              <a:extLst>
                <a:ext uri="{FF2B5EF4-FFF2-40B4-BE49-F238E27FC236}">
                  <a16:creationId xmlns:a16="http://schemas.microsoft.com/office/drawing/2014/main" id="{2B2AC560-1051-4705-8147-6844626DEF1B}"/>
                </a:ext>
              </a:extLst>
            </p:cNvPr>
            <p:cNvSpPr/>
            <p:nvPr/>
          </p:nvSpPr>
          <p:spPr>
            <a:xfrm>
              <a:off x="9551379"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6" name="Oval 55">
              <a:extLst>
                <a:ext uri="{FF2B5EF4-FFF2-40B4-BE49-F238E27FC236}">
                  <a16:creationId xmlns:a16="http://schemas.microsoft.com/office/drawing/2014/main" id="{013B47CF-A3F9-45B9-8A86-64C13800A9D2}"/>
                </a:ext>
              </a:extLst>
            </p:cNvPr>
            <p:cNvSpPr/>
            <p:nvPr/>
          </p:nvSpPr>
          <p:spPr>
            <a:xfrm>
              <a:off x="9035776"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7" name="Oval 56">
              <a:extLst>
                <a:ext uri="{FF2B5EF4-FFF2-40B4-BE49-F238E27FC236}">
                  <a16:creationId xmlns:a16="http://schemas.microsoft.com/office/drawing/2014/main" id="{D07A4F37-B9E3-4730-A53E-796B87EC5CCD}"/>
                </a:ext>
              </a:extLst>
            </p:cNvPr>
            <p:cNvSpPr/>
            <p:nvPr/>
          </p:nvSpPr>
          <p:spPr>
            <a:xfrm>
              <a:off x="9163173"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8" name="Oval 57">
              <a:extLst>
                <a:ext uri="{FF2B5EF4-FFF2-40B4-BE49-F238E27FC236}">
                  <a16:creationId xmlns:a16="http://schemas.microsoft.com/office/drawing/2014/main" id="{34E05E6C-AAB2-48E2-AC17-AA96159EEC5E}"/>
                </a:ext>
              </a:extLst>
            </p:cNvPr>
            <p:cNvSpPr/>
            <p:nvPr/>
          </p:nvSpPr>
          <p:spPr>
            <a:xfrm>
              <a:off x="9293577"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9" name="Oval 58">
              <a:extLst>
                <a:ext uri="{FF2B5EF4-FFF2-40B4-BE49-F238E27FC236}">
                  <a16:creationId xmlns:a16="http://schemas.microsoft.com/office/drawing/2014/main" id="{383D6F6F-2E85-4AB4-8819-E7877BCC9581}"/>
                </a:ext>
              </a:extLst>
            </p:cNvPr>
            <p:cNvSpPr/>
            <p:nvPr/>
          </p:nvSpPr>
          <p:spPr>
            <a:xfrm>
              <a:off x="9422478"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0" name="Oval 59">
              <a:extLst>
                <a:ext uri="{FF2B5EF4-FFF2-40B4-BE49-F238E27FC236}">
                  <a16:creationId xmlns:a16="http://schemas.microsoft.com/office/drawing/2014/main" id="{A7AC37DA-B715-4C23-AA1F-92C7ED5256CA}"/>
                </a:ext>
              </a:extLst>
            </p:cNvPr>
            <p:cNvSpPr/>
            <p:nvPr/>
          </p:nvSpPr>
          <p:spPr>
            <a:xfrm>
              <a:off x="9551379"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1" name="Oval 60">
              <a:extLst>
                <a:ext uri="{FF2B5EF4-FFF2-40B4-BE49-F238E27FC236}">
                  <a16:creationId xmlns:a16="http://schemas.microsoft.com/office/drawing/2014/main" id="{7D03E5CA-69ED-44DC-AD74-6135039C7619}"/>
                </a:ext>
              </a:extLst>
            </p:cNvPr>
            <p:cNvSpPr/>
            <p:nvPr/>
          </p:nvSpPr>
          <p:spPr>
            <a:xfrm>
              <a:off x="9035776"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2" name="Oval 61">
              <a:extLst>
                <a:ext uri="{FF2B5EF4-FFF2-40B4-BE49-F238E27FC236}">
                  <a16:creationId xmlns:a16="http://schemas.microsoft.com/office/drawing/2014/main" id="{26962CF9-C752-43FD-9149-47A4A0DB9BDF}"/>
                </a:ext>
              </a:extLst>
            </p:cNvPr>
            <p:cNvSpPr/>
            <p:nvPr/>
          </p:nvSpPr>
          <p:spPr>
            <a:xfrm>
              <a:off x="9163173"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3" name="Oval 62">
              <a:extLst>
                <a:ext uri="{FF2B5EF4-FFF2-40B4-BE49-F238E27FC236}">
                  <a16:creationId xmlns:a16="http://schemas.microsoft.com/office/drawing/2014/main" id="{72997BFF-2962-4A0A-A1C7-42CEC138EC1D}"/>
                </a:ext>
              </a:extLst>
            </p:cNvPr>
            <p:cNvSpPr/>
            <p:nvPr/>
          </p:nvSpPr>
          <p:spPr>
            <a:xfrm>
              <a:off x="9293577"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4" name="Oval 63">
              <a:extLst>
                <a:ext uri="{FF2B5EF4-FFF2-40B4-BE49-F238E27FC236}">
                  <a16:creationId xmlns:a16="http://schemas.microsoft.com/office/drawing/2014/main" id="{14CC6BE9-ACD3-48F8-8736-ECDF9CE38F17}"/>
                </a:ext>
              </a:extLst>
            </p:cNvPr>
            <p:cNvSpPr/>
            <p:nvPr/>
          </p:nvSpPr>
          <p:spPr>
            <a:xfrm>
              <a:off x="9422478"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5" name="Oval 64">
              <a:extLst>
                <a:ext uri="{FF2B5EF4-FFF2-40B4-BE49-F238E27FC236}">
                  <a16:creationId xmlns:a16="http://schemas.microsoft.com/office/drawing/2014/main" id="{06EAE04A-A874-42F7-A0BC-5D7B0420A3B8}"/>
                </a:ext>
              </a:extLst>
            </p:cNvPr>
            <p:cNvSpPr/>
            <p:nvPr/>
          </p:nvSpPr>
          <p:spPr>
            <a:xfrm>
              <a:off x="9551379"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6" name="Oval 65">
              <a:extLst>
                <a:ext uri="{FF2B5EF4-FFF2-40B4-BE49-F238E27FC236}">
                  <a16:creationId xmlns:a16="http://schemas.microsoft.com/office/drawing/2014/main" id="{D3081FC9-C3B8-4EDC-A658-0A10B9EA350E}"/>
                </a:ext>
              </a:extLst>
            </p:cNvPr>
            <p:cNvSpPr/>
            <p:nvPr/>
          </p:nvSpPr>
          <p:spPr>
            <a:xfrm>
              <a:off x="9035776"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7" name="Oval 66">
              <a:extLst>
                <a:ext uri="{FF2B5EF4-FFF2-40B4-BE49-F238E27FC236}">
                  <a16:creationId xmlns:a16="http://schemas.microsoft.com/office/drawing/2014/main" id="{FCDC7FF4-E59E-44BC-8AA6-C5462D4F25F6}"/>
                </a:ext>
              </a:extLst>
            </p:cNvPr>
            <p:cNvSpPr/>
            <p:nvPr/>
          </p:nvSpPr>
          <p:spPr>
            <a:xfrm>
              <a:off x="9163173"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8" name="Oval 67">
              <a:extLst>
                <a:ext uri="{FF2B5EF4-FFF2-40B4-BE49-F238E27FC236}">
                  <a16:creationId xmlns:a16="http://schemas.microsoft.com/office/drawing/2014/main" id="{AEEEC35C-A317-481B-84D9-C71AEA51BCE4}"/>
                </a:ext>
              </a:extLst>
            </p:cNvPr>
            <p:cNvSpPr/>
            <p:nvPr/>
          </p:nvSpPr>
          <p:spPr>
            <a:xfrm>
              <a:off x="9293577"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9" name="Oval 68">
              <a:extLst>
                <a:ext uri="{FF2B5EF4-FFF2-40B4-BE49-F238E27FC236}">
                  <a16:creationId xmlns:a16="http://schemas.microsoft.com/office/drawing/2014/main" id="{F509179D-ECCD-4C38-BF82-6F32E1C12132}"/>
                </a:ext>
              </a:extLst>
            </p:cNvPr>
            <p:cNvSpPr/>
            <p:nvPr/>
          </p:nvSpPr>
          <p:spPr>
            <a:xfrm>
              <a:off x="9422478"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70" name="Oval 69">
              <a:extLst>
                <a:ext uri="{FF2B5EF4-FFF2-40B4-BE49-F238E27FC236}">
                  <a16:creationId xmlns:a16="http://schemas.microsoft.com/office/drawing/2014/main" id="{3DDD65A4-560F-4816-9B1C-63BBD2FB4AE5}"/>
                </a:ext>
              </a:extLst>
            </p:cNvPr>
            <p:cNvSpPr/>
            <p:nvPr/>
          </p:nvSpPr>
          <p:spPr>
            <a:xfrm>
              <a:off x="9551379"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71" name="Oval 70">
              <a:extLst>
                <a:ext uri="{FF2B5EF4-FFF2-40B4-BE49-F238E27FC236}">
                  <a16:creationId xmlns:a16="http://schemas.microsoft.com/office/drawing/2014/main" id="{DE098B57-0FEC-4B8D-828E-E0EE1705FB04}"/>
                </a:ext>
              </a:extLst>
            </p:cNvPr>
            <p:cNvSpPr/>
            <p:nvPr/>
          </p:nvSpPr>
          <p:spPr>
            <a:xfrm>
              <a:off x="9035776"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72" name="Oval 71">
              <a:extLst>
                <a:ext uri="{FF2B5EF4-FFF2-40B4-BE49-F238E27FC236}">
                  <a16:creationId xmlns:a16="http://schemas.microsoft.com/office/drawing/2014/main" id="{EB1A3A60-BBB2-432D-A154-1879C5744523}"/>
                </a:ext>
              </a:extLst>
            </p:cNvPr>
            <p:cNvSpPr/>
            <p:nvPr/>
          </p:nvSpPr>
          <p:spPr>
            <a:xfrm>
              <a:off x="9163173"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73" name="Oval 72">
              <a:extLst>
                <a:ext uri="{FF2B5EF4-FFF2-40B4-BE49-F238E27FC236}">
                  <a16:creationId xmlns:a16="http://schemas.microsoft.com/office/drawing/2014/main" id="{B440B98E-A976-45B1-AF6D-0DAD764D532E}"/>
                </a:ext>
              </a:extLst>
            </p:cNvPr>
            <p:cNvSpPr/>
            <p:nvPr/>
          </p:nvSpPr>
          <p:spPr>
            <a:xfrm>
              <a:off x="9293577"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74" name="Oval 73">
              <a:extLst>
                <a:ext uri="{FF2B5EF4-FFF2-40B4-BE49-F238E27FC236}">
                  <a16:creationId xmlns:a16="http://schemas.microsoft.com/office/drawing/2014/main" id="{3D37B6FE-0812-4CED-9116-AE53066339F3}"/>
                </a:ext>
              </a:extLst>
            </p:cNvPr>
            <p:cNvSpPr/>
            <p:nvPr/>
          </p:nvSpPr>
          <p:spPr>
            <a:xfrm>
              <a:off x="9422478"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75" name="Oval 74">
              <a:extLst>
                <a:ext uri="{FF2B5EF4-FFF2-40B4-BE49-F238E27FC236}">
                  <a16:creationId xmlns:a16="http://schemas.microsoft.com/office/drawing/2014/main" id="{A3B6B41A-F2A3-4682-9697-B4B3B3ED4257}"/>
                </a:ext>
              </a:extLst>
            </p:cNvPr>
            <p:cNvSpPr/>
            <p:nvPr/>
          </p:nvSpPr>
          <p:spPr>
            <a:xfrm>
              <a:off x="9551379"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356149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with image 4">
    <p:spTree>
      <p:nvGrpSpPr>
        <p:cNvPr id="1" name=""/>
        <p:cNvGrpSpPr/>
        <p:nvPr/>
      </p:nvGrpSpPr>
      <p:grpSpPr>
        <a:xfrm>
          <a:off x="0" y="0"/>
          <a:ext cx="0" cy="0"/>
          <a:chOff x="0" y="0"/>
          <a:chExt cx="0" cy="0"/>
        </a:xfrm>
      </p:grpSpPr>
      <p:sp>
        <p:nvSpPr>
          <p:cNvPr id="2" name="Title 1"/>
          <p:cNvSpPr>
            <a:spLocks noGrp="1"/>
          </p:cNvSpPr>
          <p:nvPr>
            <p:ph type="ctrTitle"/>
          </p:nvPr>
        </p:nvSpPr>
        <p:spPr>
          <a:xfrm>
            <a:off x="422910" y="1520189"/>
            <a:ext cx="4914900" cy="1989773"/>
          </a:xfrm>
        </p:spPr>
        <p:txBody>
          <a:bodyPr anchor="t">
            <a:normAutofit/>
          </a:bodyPr>
          <a:lstStyle>
            <a:lvl1pPr algn="l">
              <a:defRPr sz="4400">
                <a:solidFill>
                  <a:schemeClr val="accent1"/>
                </a:solidFill>
              </a:defRPr>
            </a:lvl1pPr>
          </a:lstStyle>
          <a:p>
            <a:r>
              <a:rPr lang="en-US"/>
              <a:t>Click to edit Master title style</a:t>
            </a:r>
            <a:endParaRPr lang="en-AU"/>
          </a:p>
        </p:txBody>
      </p:sp>
      <p:sp>
        <p:nvSpPr>
          <p:cNvPr id="3" name="Subtitle 2"/>
          <p:cNvSpPr>
            <a:spLocks noGrp="1"/>
          </p:cNvSpPr>
          <p:nvPr>
            <p:ph type="subTitle" idx="1"/>
          </p:nvPr>
        </p:nvSpPr>
        <p:spPr>
          <a:xfrm>
            <a:off x="422910" y="3602038"/>
            <a:ext cx="49149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a:xfrm>
            <a:off x="4080510" y="6356350"/>
            <a:ext cx="1257300" cy="365125"/>
          </a:xfrm>
        </p:spPr>
        <p:txBody>
          <a:bodyPr/>
          <a:lstStyle/>
          <a:p>
            <a:fld id="{93B87610-9399-42B0-8432-98773B6095C9}" type="datetimeFigureOut">
              <a:rPr lang="en-AU" smtClean="0"/>
              <a:pPr/>
              <a:t>14/05/2025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4EE0579-8B0D-452F-B13D-DE2DC8CF55B1}" type="slidenum">
              <a:rPr lang="en-AU" smtClean="0"/>
              <a:pPr/>
              <a:t>‹#›</a:t>
            </a:fld>
            <a:endParaRPr lang="en-AU"/>
          </a:p>
        </p:txBody>
      </p:sp>
      <p:sp>
        <p:nvSpPr>
          <p:cNvPr id="7" name="Rectangle 6"/>
          <p:cNvSpPr/>
          <p:nvPr/>
        </p:nvSpPr>
        <p:spPr>
          <a:xfrm>
            <a:off x="6096000" y="0"/>
            <a:ext cx="6096000" cy="685800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22910" y="374314"/>
            <a:ext cx="2505994" cy="513781"/>
          </a:xfrm>
          <a:prstGeom prst="rect">
            <a:avLst/>
          </a:prstGeom>
        </p:spPr>
      </p:pic>
      <p:sp>
        <p:nvSpPr>
          <p:cNvPr id="57" name="Freeform 43"/>
          <p:cNvSpPr>
            <a:spLocks noEditPoints="1"/>
          </p:cNvSpPr>
          <p:nvPr/>
        </p:nvSpPr>
        <p:spPr bwMode="auto">
          <a:xfrm>
            <a:off x="8456214" y="4751184"/>
            <a:ext cx="1597428" cy="1605166"/>
          </a:xfrm>
          <a:custGeom>
            <a:avLst/>
            <a:gdLst>
              <a:gd name="T0" fmla="*/ 0 w 619"/>
              <a:gd name="T1" fmla="*/ 0 h 622"/>
              <a:gd name="T2" fmla="*/ 0 w 619"/>
              <a:gd name="T3" fmla="*/ 622 h 622"/>
              <a:gd name="T4" fmla="*/ 619 w 619"/>
              <a:gd name="T5" fmla="*/ 622 h 622"/>
              <a:gd name="T6" fmla="*/ 619 w 619"/>
              <a:gd name="T7" fmla="*/ 0 h 622"/>
              <a:gd name="T8" fmla="*/ 0 w 619"/>
              <a:gd name="T9" fmla="*/ 0 h 622"/>
              <a:gd name="T10" fmla="*/ 552 w 619"/>
              <a:gd name="T11" fmla="*/ 555 h 622"/>
              <a:gd name="T12" fmla="*/ 67 w 619"/>
              <a:gd name="T13" fmla="*/ 555 h 622"/>
              <a:gd name="T14" fmla="*/ 67 w 619"/>
              <a:gd name="T15" fmla="*/ 67 h 622"/>
              <a:gd name="T16" fmla="*/ 552 w 619"/>
              <a:gd name="T17" fmla="*/ 67 h 622"/>
              <a:gd name="T18" fmla="*/ 552 w 619"/>
              <a:gd name="T19" fmla="*/ 555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9" h="622">
                <a:moveTo>
                  <a:pt x="0" y="0"/>
                </a:moveTo>
                <a:lnTo>
                  <a:pt x="0" y="622"/>
                </a:lnTo>
                <a:lnTo>
                  <a:pt x="619" y="622"/>
                </a:lnTo>
                <a:lnTo>
                  <a:pt x="619" y="0"/>
                </a:lnTo>
                <a:lnTo>
                  <a:pt x="0" y="0"/>
                </a:lnTo>
                <a:close/>
                <a:moveTo>
                  <a:pt x="552" y="555"/>
                </a:moveTo>
                <a:lnTo>
                  <a:pt x="67" y="555"/>
                </a:lnTo>
                <a:lnTo>
                  <a:pt x="67" y="67"/>
                </a:lnTo>
                <a:lnTo>
                  <a:pt x="552" y="67"/>
                </a:lnTo>
                <a:lnTo>
                  <a:pt x="552" y="555"/>
                </a:lnTo>
                <a:close/>
              </a:path>
            </a:pathLst>
          </a:custGeom>
          <a:solidFill>
            <a:srgbClr val="50BEB4"/>
          </a:solidFill>
          <a:ln>
            <a:noFill/>
          </a:ln>
        </p:spPr>
        <p:txBody>
          <a:bodyPr vert="horz" wrap="square" lIns="91440" tIns="45720" rIns="91440" bIns="45720" numCol="1" anchor="t" anchorCtr="0" compatLnSpc="1">
            <a:prstTxWarp prst="textNoShape">
              <a:avLst/>
            </a:prstTxWarp>
          </a:bodyPr>
          <a:lstStyle/>
          <a:p>
            <a:endParaRPr lang="en-AU"/>
          </a:p>
        </p:txBody>
      </p:sp>
      <p:sp>
        <p:nvSpPr>
          <p:cNvPr id="84" name="Rectangle 6"/>
          <p:cNvSpPr>
            <a:spLocks noChangeArrowheads="1"/>
          </p:cNvSpPr>
          <p:nvPr/>
        </p:nvSpPr>
        <p:spPr bwMode="auto">
          <a:xfrm>
            <a:off x="10117318" y="3075397"/>
            <a:ext cx="1597428" cy="1605169"/>
          </a:xfrm>
          <a:prstGeom prst="rect">
            <a:avLst/>
          </a:prstGeom>
          <a:solidFill>
            <a:srgbClr val="B4DCDC"/>
          </a:solidFill>
          <a:ln>
            <a:noFill/>
          </a:ln>
        </p:spPr>
        <p:txBody>
          <a:bodyPr vert="horz" wrap="square" lIns="91440" tIns="45720" rIns="91440" bIns="45720" numCol="1" anchor="t" anchorCtr="0" compatLnSpc="1">
            <a:prstTxWarp prst="textNoShape">
              <a:avLst/>
            </a:prstTxWarp>
          </a:bodyPr>
          <a:lstStyle/>
          <a:p>
            <a:endParaRPr lang="en-AU"/>
          </a:p>
        </p:txBody>
      </p:sp>
      <p:sp>
        <p:nvSpPr>
          <p:cNvPr id="85" name="Oval 41"/>
          <p:cNvSpPr>
            <a:spLocks noChangeArrowheads="1"/>
          </p:cNvSpPr>
          <p:nvPr/>
        </p:nvSpPr>
        <p:spPr bwMode="auto">
          <a:xfrm>
            <a:off x="10108413" y="4751181"/>
            <a:ext cx="1597428" cy="1605169"/>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pic>
        <p:nvPicPr>
          <p:cNvPr id="87" name="Picture 8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6832" y="5886011"/>
            <a:ext cx="429730" cy="429730"/>
          </a:xfrm>
          <a:prstGeom prst="rect">
            <a:avLst/>
          </a:prstGeom>
        </p:spPr>
      </p:pic>
      <p:sp>
        <p:nvSpPr>
          <p:cNvPr id="40" name="Freeform 42">
            <a:extLst>
              <a:ext uri="{FF2B5EF4-FFF2-40B4-BE49-F238E27FC236}">
                <a16:creationId xmlns:a16="http://schemas.microsoft.com/office/drawing/2014/main" id="{E7019F2E-485E-4212-9A62-1431B02CDDD1}"/>
              </a:ext>
            </a:extLst>
          </p:cNvPr>
          <p:cNvSpPr>
            <a:spLocks noEditPoints="1"/>
          </p:cNvSpPr>
          <p:nvPr/>
        </p:nvSpPr>
        <p:spPr bwMode="auto">
          <a:xfrm>
            <a:off x="6747336" y="3059532"/>
            <a:ext cx="1598400" cy="1598400"/>
          </a:xfrm>
          <a:custGeom>
            <a:avLst/>
            <a:gdLst>
              <a:gd name="T0" fmla="*/ 148 w 296"/>
              <a:gd name="T1" fmla="*/ 0 h 296"/>
              <a:gd name="T2" fmla="*/ 0 w 296"/>
              <a:gd name="T3" fmla="*/ 148 h 296"/>
              <a:gd name="T4" fmla="*/ 0 w 296"/>
              <a:gd name="T5" fmla="*/ 296 h 296"/>
              <a:gd name="T6" fmla="*/ 296 w 296"/>
              <a:gd name="T7" fmla="*/ 296 h 296"/>
              <a:gd name="T8" fmla="*/ 296 w 296"/>
              <a:gd name="T9" fmla="*/ 148 h 296"/>
              <a:gd name="T10" fmla="*/ 148 w 296"/>
              <a:gd name="T11" fmla="*/ 0 h 296"/>
              <a:gd name="T12" fmla="*/ 264 w 296"/>
              <a:gd name="T13" fmla="*/ 264 h 296"/>
              <a:gd name="T14" fmla="*/ 32 w 296"/>
              <a:gd name="T15" fmla="*/ 264 h 296"/>
              <a:gd name="T16" fmla="*/ 32 w 296"/>
              <a:gd name="T17" fmla="*/ 148 h 296"/>
              <a:gd name="T18" fmla="*/ 148 w 296"/>
              <a:gd name="T19" fmla="*/ 32 h 296"/>
              <a:gd name="T20" fmla="*/ 264 w 296"/>
              <a:gd name="T21" fmla="*/ 148 h 296"/>
              <a:gd name="T22" fmla="*/ 264 w 296"/>
              <a:gd name="T23" fmla="*/ 26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6" h="296">
                <a:moveTo>
                  <a:pt x="148" y="0"/>
                </a:moveTo>
                <a:cubicBezTo>
                  <a:pt x="66" y="0"/>
                  <a:pt x="0" y="66"/>
                  <a:pt x="0" y="148"/>
                </a:cubicBezTo>
                <a:cubicBezTo>
                  <a:pt x="0" y="296"/>
                  <a:pt x="0" y="296"/>
                  <a:pt x="0" y="296"/>
                </a:cubicBezTo>
                <a:cubicBezTo>
                  <a:pt x="296" y="296"/>
                  <a:pt x="296" y="296"/>
                  <a:pt x="296" y="296"/>
                </a:cubicBezTo>
                <a:cubicBezTo>
                  <a:pt x="296" y="148"/>
                  <a:pt x="296" y="148"/>
                  <a:pt x="296" y="148"/>
                </a:cubicBezTo>
                <a:cubicBezTo>
                  <a:pt x="296" y="66"/>
                  <a:pt x="230" y="0"/>
                  <a:pt x="148" y="0"/>
                </a:cubicBezTo>
                <a:close/>
                <a:moveTo>
                  <a:pt x="264" y="264"/>
                </a:moveTo>
                <a:cubicBezTo>
                  <a:pt x="32" y="264"/>
                  <a:pt x="32" y="264"/>
                  <a:pt x="32" y="264"/>
                </a:cubicBezTo>
                <a:cubicBezTo>
                  <a:pt x="32" y="148"/>
                  <a:pt x="32" y="148"/>
                  <a:pt x="32" y="148"/>
                </a:cubicBezTo>
                <a:cubicBezTo>
                  <a:pt x="32" y="84"/>
                  <a:pt x="84" y="32"/>
                  <a:pt x="148" y="32"/>
                </a:cubicBezTo>
                <a:cubicBezTo>
                  <a:pt x="212" y="32"/>
                  <a:pt x="264" y="84"/>
                  <a:pt x="264" y="148"/>
                </a:cubicBezTo>
                <a:lnTo>
                  <a:pt x="264" y="26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AU"/>
          </a:p>
        </p:txBody>
      </p:sp>
      <p:grpSp>
        <p:nvGrpSpPr>
          <p:cNvPr id="41" name="Group 40">
            <a:extLst>
              <a:ext uri="{FF2B5EF4-FFF2-40B4-BE49-F238E27FC236}">
                <a16:creationId xmlns:a16="http://schemas.microsoft.com/office/drawing/2014/main" id="{7BBEBDC7-4A54-4075-8199-6B7437917E35}"/>
              </a:ext>
            </a:extLst>
          </p:cNvPr>
          <p:cNvGrpSpPr/>
          <p:nvPr/>
        </p:nvGrpSpPr>
        <p:grpSpPr>
          <a:xfrm>
            <a:off x="6747336" y="4758202"/>
            <a:ext cx="1597427" cy="1598148"/>
            <a:chOff x="9035776" y="5740592"/>
            <a:chExt cx="591203" cy="576260"/>
          </a:xfrm>
          <a:solidFill>
            <a:schemeClr val="accent6"/>
          </a:solidFill>
        </p:grpSpPr>
        <p:sp>
          <p:nvSpPr>
            <p:cNvPr id="42" name="Oval 41">
              <a:extLst>
                <a:ext uri="{FF2B5EF4-FFF2-40B4-BE49-F238E27FC236}">
                  <a16:creationId xmlns:a16="http://schemas.microsoft.com/office/drawing/2014/main" id="{678FEA6D-8FF9-41E7-B3CE-E27D670903DE}"/>
                </a:ext>
              </a:extLst>
            </p:cNvPr>
            <p:cNvSpPr/>
            <p:nvPr/>
          </p:nvSpPr>
          <p:spPr>
            <a:xfrm>
              <a:off x="9035776"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43" name="Oval 42">
              <a:extLst>
                <a:ext uri="{FF2B5EF4-FFF2-40B4-BE49-F238E27FC236}">
                  <a16:creationId xmlns:a16="http://schemas.microsoft.com/office/drawing/2014/main" id="{F9EDD1AC-9381-43EB-8AF3-CEBB63DDB273}"/>
                </a:ext>
              </a:extLst>
            </p:cNvPr>
            <p:cNvSpPr/>
            <p:nvPr/>
          </p:nvSpPr>
          <p:spPr>
            <a:xfrm>
              <a:off x="9163173"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44" name="Oval 43">
              <a:extLst>
                <a:ext uri="{FF2B5EF4-FFF2-40B4-BE49-F238E27FC236}">
                  <a16:creationId xmlns:a16="http://schemas.microsoft.com/office/drawing/2014/main" id="{AE365FAC-7229-4C69-9DC8-7FD081201664}"/>
                </a:ext>
              </a:extLst>
            </p:cNvPr>
            <p:cNvSpPr/>
            <p:nvPr/>
          </p:nvSpPr>
          <p:spPr>
            <a:xfrm>
              <a:off x="9293577"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45" name="Oval 44">
              <a:extLst>
                <a:ext uri="{FF2B5EF4-FFF2-40B4-BE49-F238E27FC236}">
                  <a16:creationId xmlns:a16="http://schemas.microsoft.com/office/drawing/2014/main" id="{44C777D1-E816-42D0-9445-F388A9710E9E}"/>
                </a:ext>
              </a:extLst>
            </p:cNvPr>
            <p:cNvSpPr/>
            <p:nvPr/>
          </p:nvSpPr>
          <p:spPr>
            <a:xfrm>
              <a:off x="9422478"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46" name="Oval 45">
              <a:extLst>
                <a:ext uri="{FF2B5EF4-FFF2-40B4-BE49-F238E27FC236}">
                  <a16:creationId xmlns:a16="http://schemas.microsoft.com/office/drawing/2014/main" id="{6779F2BF-C5B3-4DA6-BD5D-2C19609E0682}"/>
                </a:ext>
              </a:extLst>
            </p:cNvPr>
            <p:cNvSpPr/>
            <p:nvPr/>
          </p:nvSpPr>
          <p:spPr>
            <a:xfrm>
              <a:off x="9551379"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47" name="Oval 46">
              <a:extLst>
                <a:ext uri="{FF2B5EF4-FFF2-40B4-BE49-F238E27FC236}">
                  <a16:creationId xmlns:a16="http://schemas.microsoft.com/office/drawing/2014/main" id="{8B0FE0CD-0269-465C-933E-E40C48D71F4A}"/>
                </a:ext>
              </a:extLst>
            </p:cNvPr>
            <p:cNvSpPr/>
            <p:nvPr/>
          </p:nvSpPr>
          <p:spPr>
            <a:xfrm>
              <a:off x="9035776"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48" name="Oval 47">
              <a:extLst>
                <a:ext uri="{FF2B5EF4-FFF2-40B4-BE49-F238E27FC236}">
                  <a16:creationId xmlns:a16="http://schemas.microsoft.com/office/drawing/2014/main" id="{7428C8ED-92F8-4C0E-84A8-EFBED7C694F9}"/>
                </a:ext>
              </a:extLst>
            </p:cNvPr>
            <p:cNvSpPr/>
            <p:nvPr/>
          </p:nvSpPr>
          <p:spPr>
            <a:xfrm>
              <a:off x="9163173"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49" name="Oval 48">
              <a:extLst>
                <a:ext uri="{FF2B5EF4-FFF2-40B4-BE49-F238E27FC236}">
                  <a16:creationId xmlns:a16="http://schemas.microsoft.com/office/drawing/2014/main" id="{A37B7F92-FE91-4CFC-BC66-A937A284C411}"/>
                </a:ext>
              </a:extLst>
            </p:cNvPr>
            <p:cNvSpPr/>
            <p:nvPr/>
          </p:nvSpPr>
          <p:spPr>
            <a:xfrm>
              <a:off x="9293577"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0" name="Oval 49">
              <a:extLst>
                <a:ext uri="{FF2B5EF4-FFF2-40B4-BE49-F238E27FC236}">
                  <a16:creationId xmlns:a16="http://schemas.microsoft.com/office/drawing/2014/main" id="{F83A725F-03DB-4DF1-ACBD-273FE12373F9}"/>
                </a:ext>
              </a:extLst>
            </p:cNvPr>
            <p:cNvSpPr/>
            <p:nvPr/>
          </p:nvSpPr>
          <p:spPr>
            <a:xfrm>
              <a:off x="9422478"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1" name="Oval 50">
              <a:extLst>
                <a:ext uri="{FF2B5EF4-FFF2-40B4-BE49-F238E27FC236}">
                  <a16:creationId xmlns:a16="http://schemas.microsoft.com/office/drawing/2014/main" id="{3C2C19EE-FD32-4F54-9EA6-90B145CC5BD6}"/>
                </a:ext>
              </a:extLst>
            </p:cNvPr>
            <p:cNvSpPr/>
            <p:nvPr/>
          </p:nvSpPr>
          <p:spPr>
            <a:xfrm>
              <a:off x="9551379"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2" name="Oval 51">
              <a:extLst>
                <a:ext uri="{FF2B5EF4-FFF2-40B4-BE49-F238E27FC236}">
                  <a16:creationId xmlns:a16="http://schemas.microsoft.com/office/drawing/2014/main" id="{36C9E1AA-DEAE-4ACE-9A59-5FC7F4467A7C}"/>
                </a:ext>
              </a:extLst>
            </p:cNvPr>
            <p:cNvSpPr/>
            <p:nvPr/>
          </p:nvSpPr>
          <p:spPr>
            <a:xfrm>
              <a:off x="9035776"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3" name="Oval 52">
              <a:extLst>
                <a:ext uri="{FF2B5EF4-FFF2-40B4-BE49-F238E27FC236}">
                  <a16:creationId xmlns:a16="http://schemas.microsoft.com/office/drawing/2014/main" id="{249168BE-31EB-4C2F-96FE-BA0FAC7BBA5C}"/>
                </a:ext>
              </a:extLst>
            </p:cNvPr>
            <p:cNvSpPr/>
            <p:nvPr/>
          </p:nvSpPr>
          <p:spPr>
            <a:xfrm>
              <a:off x="9163173"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4" name="Oval 53">
              <a:extLst>
                <a:ext uri="{FF2B5EF4-FFF2-40B4-BE49-F238E27FC236}">
                  <a16:creationId xmlns:a16="http://schemas.microsoft.com/office/drawing/2014/main" id="{FC8AFB57-BFB4-4092-98B9-B010EF660291}"/>
                </a:ext>
              </a:extLst>
            </p:cNvPr>
            <p:cNvSpPr/>
            <p:nvPr/>
          </p:nvSpPr>
          <p:spPr>
            <a:xfrm>
              <a:off x="9293577"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5" name="Oval 54">
              <a:extLst>
                <a:ext uri="{FF2B5EF4-FFF2-40B4-BE49-F238E27FC236}">
                  <a16:creationId xmlns:a16="http://schemas.microsoft.com/office/drawing/2014/main" id="{1BA9857B-C1F9-4CD5-8B7F-C3EA077F2140}"/>
                </a:ext>
              </a:extLst>
            </p:cNvPr>
            <p:cNvSpPr/>
            <p:nvPr/>
          </p:nvSpPr>
          <p:spPr>
            <a:xfrm>
              <a:off x="9422478"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6" name="Oval 55">
              <a:extLst>
                <a:ext uri="{FF2B5EF4-FFF2-40B4-BE49-F238E27FC236}">
                  <a16:creationId xmlns:a16="http://schemas.microsoft.com/office/drawing/2014/main" id="{A328D80C-FA46-4283-B14F-508009A9D598}"/>
                </a:ext>
              </a:extLst>
            </p:cNvPr>
            <p:cNvSpPr/>
            <p:nvPr/>
          </p:nvSpPr>
          <p:spPr>
            <a:xfrm>
              <a:off x="9551379"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86" name="Oval 85">
              <a:extLst>
                <a:ext uri="{FF2B5EF4-FFF2-40B4-BE49-F238E27FC236}">
                  <a16:creationId xmlns:a16="http://schemas.microsoft.com/office/drawing/2014/main" id="{8020875A-FA63-4684-A352-CA8E92A538FC}"/>
                </a:ext>
              </a:extLst>
            </p:cNvPr>
            <p:cNvSpPr/>
            <p:nvPr/>
          </p:nvSpPr>
          <p:spPr>
            <a:xfrm>
              <a:off x="9035776"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88" name="Oval 87">
              <a:extLst>
                <a:ext uri="{FF2B5EF4-FFF2-40B4-BE49-F238E27FC236}">
                  <a16:creationId xmlns:a16="http://schemas.microsoft.com/office/drawing/2014/main" id="{C92A739F-A512-48B9-B8E7-33782D7F72FC}"/>
                </a:ext>
              </a:extLst>
            </p:cNvPr>
            <p:cNvSpPr/>
            <p:nvPr/>
          </p:nvSpPr>
          <p:spPr>
            <a:xfrm>
              <a:off x="9163173"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89" name="Oval 88">
              <a:extLst>
                <a:ext uri="{FF2B5EF4-FFF2-40B4-BE49-F238E27FC236}">
                  <a16:creationId xmlns:a16="http://schemas.microsoft.com/office/drawing/2014/main" id="{E4B69783-220F-4C24-9296-9DCA169DFFA8}"/>
                </a:ext>
              </a:extLst>
            </p:cNvPr>
            <p:cNvSpPr/>
            <p:nvPr/>
          </p:nvSpPr>
          <p:spPr>
            <a:xfrm>
              <a:off x="9293577"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90" name="Oval 89">
              <a:extLst>
                <a:ext uri="{FF2B5EF4-FFF2-40B4-BE49-F238E27FC236}">
                  <a16:creationId xmlns:a16="http://schemas.microsoft.com/office/drawing/2014/main" id="{5AD13A6A-F6E8-40E1-9F75-B8EB4BAF84BF}"/>
                </a:ext>
              </a:extLst>
            </p:cNvPr>
            <p:cNvSpPr/>
            <p:nvPr/>
          </p:nvSpPr>
          <p:spPr>
            <a:xfrm>
              <a:off x="9422478"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91" name="Oval 90">
              <a:extLst>
                <a:ext uri="{FF2B5EF4-FFF2-40B4-BE49-F238E27FC236}">
                  <a16:creationId xmlns:a16="http://schemas.microsoft.com/office/drawing/2014/main" id="{C195817A-D53B-4591-A9DF-6F1E278E47E0}"/>
                </a:ext>
              </a:extLst>
            </p:cNvPr>
            <p:cNvSpPr/>
            <p:nvPr/>
          </p:nvSpPr>
          <p:spPr>
            <a:xfrm>
              <a:off x="9551379"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92" name="Oval 91">
              <a:extLst>
                <a:ext uri="{FF2B5EF4-FFF2-40B4-BE49-F238E27FC236}">
                  <a16:creationId xmlns:a16="http://schemas.microsoft.com/office/drawing/2014/main" id="{971C8D21-CC63-401B-8CD2-C2BCBAA79110}"/>
                </a:ext>
              </a:extLst>
            </p:cNvPr>
            <p:cNvSpPr/>
            <p:nvPr/>
          </p:nvSpPr>
          <p:spPr>
            <a:xfrm>
              <a:off x="9035776"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93" name="Oval 92">
              <a:extLst>
                <a:ext uri="{FF2B5EF4-FFF2-40B4-BE49-F238E27FC236}">
                  <a16:creationId xmlns:a16="http://schemas.microsoft.com/office/drawing/2014/main" id="{FB5846B5-27AC-4587-8F7B-64E03F364C2B}"/>
                </a:ext>
              </a:extLst>
            </p:cNvPr>
            <p:cNvSpPr/>
            <p:nvPr/>
          </p:nvSpPr>
          <p:spPr>
            <a:xfrm>
              <a:off x="9163173"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94" name="Oval 93">
              <a:extLst>
                <a:ext uri="{FF2B5EF4-FFF2-40B4-BE49-F238E27FC236}">
                  <a16:creationId xmlns:a16="http://schemas.microsoft.com/office/drawing/2014/main" id="{2D76E950-A155-488E-AF62-AB3F3BACBDF5}"/>
                </a:ext>
              </a:extLst>
            </p:cNvPr>
            <p:cNvSpPr/>
            <p:nvPr/>
          </p:nvSpPr>
          <p:spPr>
            <a:xfrm>
              <a:off x="9293577"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95" name="Oval 94">
              <a:extLst>
                <a:ext uri="{FF2B5EF4-FFF2-40B4-BE49-F238E27FC236}">
                  <a16:creationId xmlns:a16="http://schemas.microsoft.com/office/drawing/2014/main" id="{9866CD39-9065-4DD9-9564-EED46D6BD16D}"/>
                </a:ext>
              </a:extLst>
            </p:cNvPr>
            <p:cNvSpPr/>
            <p:nvPr/>
          </p:nvSpPr>
          <p:spPr>
            <a:xfrm>
              <a:off x="9422478"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96" name="Oval 95">
              <a:extLst>
                <a:ext uri="{FF2B5EF4-FFF2-40B4-BE49-F238E27FC236}">
                  <a16:creationId xmlns:a16="http://schemas.microsoft.com/office/drawing/2014/main" id="{3F3B31C1-E7DE-41C1-AC31-E31733BE3845}"/>
                </a:ext>
              </a:extLst>
            </p:cNvPr>
            <p:cNvSpPr/>
            <p:nvPr/>
          </p:nvSpPr>
          <p:spPr>
            <a:xfrm>
              <a:off x="9551379"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239766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hapes Only">
    <p:spTree>
      <p:nvGrpSpPr>
        <p:cNvPr id="1" name=""/>
        <p:cNvGrpSpPr/>
        <p:nvPr/>
      </p:nvGrpSpPr>
      <p:grpSpPr>
        <a:xfrm>
          <a:off x="0" y="0"/>
          <a:ext cx="0" cy="0"/>
          <a:chOff x="0" y="0"/>
          <a:chExt cx="0" cy="0"/>
        </a:xfrm>
      </p:grpSpPr>
      <p:sp>
        <p:nvSpPr>
          <p:cNvPr id="464" name="Rectangle 6">
            <a:extLst>
              <a:ext uri="{FF2B5EF4-FFF2-40B4-BE49-F238E27FC236}">
                <a16:creationId xmlns:a16="http://schemas.microsoft.com/office/drawing/2014/main" id="{91264A63-D4C6-4082-A72B-92EE1F122191}"/>
              </a:ext>
            </a:extLst>
          </p:cNvPr>
          <p:cNvSpPr>
            <a:spLocks noChangeArrowheads="1"/>
          </p:cNvSpPr>
          <p:nvPr/>
        </p:nvSpPr>
        <p:spPr bwMode="auto">
          <a:xfrm>
            <a:off x="330313" y="525550"/>
            <a:ext cx="576000" cy="576261"/>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AU"/>
          </a:p>
        </p:txBody>
      </p:sp>
      <p:sp>
        <p:nvSpPr>
          <p:cNvPr id="465" name="Freeform 7">
            <a:extLst>
              <a:ext uri="{FF2B5EF4-FFF2-40B4-BE49-F238E27FC236}">
                <a16:creationId xmlns:a16="http://schemas.microsoft.com/office/drawing/2014/main" id="{BE28E342-98F1-4B02-B3FF-682220C0888D}"/>
              </a:ext>
            </a:extLst>
          </p:cNvPr>
          <p:cNvSpPr>
            <a:spLocks/>
          </p:cNvSpPr>
          <p:nvPr/>
        </p:nvSpPr>
        <p:spPr bwMode="auto">
          <a:xfrm>
            <a:off x="1904095" y="525550"/>
            <a:ext cx="574408" cy="576261"/>
          </a:xfrm>
          <a:custGeom>
            <a:avLst/>
            <a:gdLst>
              <a:gd name="T0" fmla="*/ 0 w 296"/>
              <a:gd name="T1" fmla="*/ 0 h 296"/>
              <a:gd name="T2" fmla="*/ 0 w 296"/>
              <a:gd name="T3" fmla="*/ 296 h 296"/>
              <a:gd name="T4" fmla="*/ 38 w 296"/>
              <a:gd name="T5" fmla="*/ 296 h 296"/>
              <a:gd name="T6" fmla="*/ 148 w 296"/>
              <a:gd name="T7" fmla="*/ 186 h 296"/>
              <a:gd name="T8" fmla="*/ 257 w 296"/>
              <a:gd name="T9" fmla="*/ 296 h 296"/>
              <a:gd name="T10" fmla="*/ 296 w 296"/>
              <a:gd name="T11" fmla="*/ 296 h 296"/>
              <a:gd name="T12" fmla="*/ 296 w 296"/>
              <a:gd name="T13" fmla="*/ 0 h 296"/>
              <a:gd name="T14" fmla="*/ 0 w 296"/>
              <a:gd name="T15" fmla="*/ 0 h 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6" h="296">
                <a:moveTo>
                  <a:pt x="0" y="0"/>
                </a:moveTo>
                <a:cubicBezTo>
                  <a:pt x="0" y="296"/>
                  <a:pt x="0" y="296"/>
                  <a:pt x="0" y="296"/>
                </a:cubicBezTo>
                <a:cubicBezTo>
                  <a:pt x="38" y="296"/>
                  <a:pt x="38" y="296"/>
                  <a:pt x="38" y="296"/>
                </a:cubicBezTo>
                <a:cubicBezTo>
                  <a:pt x="38" y="235"/>
                  <a:pt x="87" y="186"/>
                  <a:pt x="148" y="186"/>
                </a:cubicBezTo>
                <a:cubicBezTo>
                  <a:pt x="208" y="186"/>
                  <a:pt x="257" y="235"/>
                  <a:pt x="257" y="296"/>
                </a:cubicBezTo>
                <a:cubicBezTo>
                  <a:pt x="296" y="296"/>
                  <a:pt x="296" y="296"/>
                  <a:pt x="296" y="296"/>
                </a:cubicBezTo>
                <a:cubicBezTo>
                  <a:pt x="296" y="0"/>
                  <a:pt x="296" y="0"/>
                  <a:pt x="296" y="0"/>
                </a:cubicBez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AU"/>
          </a:p>
        </p:txBody>
      </p:sp>
      <p:sp>
        <p:nvSpPr>
          <p:cNvPr id="466" name="Freeform 33">
            <a:extLst>
              <a:ext uri="{FF2B5EF4-FFF2-40B4-BE49-F238E27FC236}">
                <a16:creationId xmlns:a16="http://schemas.microsoft.com/office/drawing/2014/main" id="{6B015ADE-D4D0-4CDB-9F95-21DEC3444D87}"/>
              </a:ext>
            </a:extLst>
          </p:cNvPr>
          <p:cNvSpPr>
            <a:spLocks/>
          </p:cNvSpPr>
          <p:nvPr/>
        </p:nvSpPr>
        <p:spPr bwMode="auto">
          <a:xfrm>
            <a:off x="2691912" y="510675"/>
            <a:ext cx="574408" cy="576261"/>
          </a:xfrm>
          <a:custGeom>
            <a:avLst/>
            <a:gdLst>
              <a:gd name="T0" fmla="*/ 465 w 620"/>
              <a:gd name="T1" fmla="*/ 311 h 622"/>
              <a:gd name="T2" fmla="*/ 310 w 620"/>
              <a:gd name="T3" fmla="*/ 0 h 622"/>
              <a:gd name="T4" fmla="*/ 155 w 620"/>
              <a:gd name="T5" fmla="*/ 311 h 622"/>
              <a:gd name="T6" fmla="*/ 0 w 620"/>
              <a:gd name="T7" fmla="*/ 622 h 622"/>
              <a:gd name="T8" fmla="*/ 310 w 620"/>
              <a:gd name="T9" fmla="*/ 622 h 622"/>
              <a:gd name="T10" fmla="*/ 620 w 620"/>
              <a:gd name="T11" fmla="*/ 622 h 622"/>
              <a:gd name="T12" fmla="*/ 465 w 620"/>
              <a:gd name="T13" fmla="*/ 311 h 622"/>
            </a:gdLst>
            <a:ahLst/>
            <a:cxnLst>
              <a:cxn ang="0">
                <a:pos x="T0" y="T1"/>
              </a:cxn>
              <a:cxn ang="0">
                <a:pos x="T2" y="T3"/>
              </a:cxn>
              <a:cxn ang="0">
                <a:pos x="T4" y="T5"/>
              </a:cxn>
              <a:cxn ang="0">
                <a:pos x="T6" y="T7"/>
              </a:cxn>
              <a:cxn ang="0">
                <a:pos x="T8" y="T9"/>
              </a:cxn>
              <a:cxn ang="0">
                <a:pos x="T10" y="T11"/>
              </a:cxn>
              <a:cxn ang="0">
                <a:pos x="T12" y="T13"/>
              </a:cxn>
            </a:cxnLst>
            <a:rect l="0" t="0" r="r" b="b"/>
            <a:pathLst>
              <a:path w="620" h="622">
                <a:moveTo>
                  <a:pt x="465" y="311"/>
                </a:moveTo>
                <a:lnTo>
                  <a:pt x="310" y="0"/>
                </a:lnTo>
                <a:lnTo>
                  <a:pt x="155" y="311"/>
                </a:lnTo>
                <a:lnTo>
                  <a:pt x="0" y="622"/>
                </a:lnTo>
                <a:lnTo>
                  <a:pt x="310" y="622"/>
                </a:lnTo>
                <a:lnTo>
                  <a:pt x="620" y="622"/>
                </a:lnTo>
                <a:lnTo>
                  <a:pt x="465" y="31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AU"/>
          </a:p>
        </p:txBody>
      </p:sp>
      <p:sp>
        <p:nvSpPr>
          <p:cNvPr id="467" name="Oval 41">
            <a:extLst>
              <a:ext uri="{FF2B5EF4-FFF2-40B4-BE49-F238E27FC236}">
                <a16:creationId xmlns:a16="http://schemas.microsoft.com/office/drawing/2014/main" id="{BE4A5A8B-5A97-4C62-82D7-5416DE5E8E1F}"/>
              </a:ext>
            </a:extLst>
          </p:cNvPr>
          <p:cNvSpPr>
            <a:spLocks noChangeArrowheads="1"/>
          </p:cNvSpPr>
          <p:nvPr/>
        </p:nvSpPr>
        <p:spPr bwMode="auto">
          <a:xfrm>
            <a:off x="3479729" y="525550"/>
            <a:ext cx="573482" cy="576261"/>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AU"/>
          </a:p>
        </p:txBody>
      </p:sp>
      <p:sp>
        <p:nvSpPr>
          <p:cNvPr id="468" name="Freeform 42">
            <a:extLst>
              <a:ext uri="{FF2B5EF4-FFF2-40B4-BE49-F238E27FC236}">
                <a16:creationId xmlns:a16="http://schemas.microsoft.com/office/drawing/2014/main" id="{810A254A-65F3-4C09-8FC4-64498455E077}"/>
              </a:ext>
            </a:extLst>
          </p:cNvPr>
          <p:cNvSpPr>
            <a:spLocks noEditPoints="1"/>
          </p:cNvSpPr>
          <p:nvPr/>
        </p:nvSpPr>
        <p:spPr bwMode="auto">
          <a:xfrm>
            <a:off x="1117204" y="1201825"/>
            <a:ext cx="573482" cy="576260"/>
          </a:xfrm>
          <a:custGeom>
            <a:avLst/>
            <a:gdLst>
              <a:gd name="T0" fmla="*/ 148 w 296"/>
              <a:gd name="T1" fmla="*/ 0 h 296"/>
              <a:gd name="T2" fmla="*/ 0 w 296"/>
              <a:gd name="T3" fmla="*/ 148 h 296"/>
              <a:gd name="T4" fmla="*/ 0 w 296"/>
              <a:gd name="T5" fmla="*/ 296 h 296"/>
              <a:gd name="T6" fmla="*/ 296 w 296"/>
              <a:gd name="T7" fmla="*/ 296 h 296"/>
              <a:gd name="T8" fmla="*/ 296 w 296"/>
              <a:gd name="T9" fmla="*/ 148 h 296"/>
              <a:gd name="T10" fmla="*/ 148 w 296"/>
              <a:gd name="T11" fmla="*/ 0 h 296"/>
              <a:gd name="T12" fmla="*/ 264 w 296"/>
              <a:gd name="T13" fmla="*/ 264 h 296"/>
              <a:gd name="T14" fmla="*/ 32 w 296"/>
              <a:gd name="T15" fmla="*/ 264 h 296"/>
              <a:gd name="T16" fmla="*/ 32 w 296"/>
              <a:gd name="T17" fmla="*/ 148 h 296"/>
              <a:gd name="T18" fmla="*/ 148 w 296"/>
              <a:gd name="T19" fmla="*/ 32 h 296"/>
              <a:gd name="T20" fmla="*/ 264 w 296"/>
              <a:gd name="T21" fmla="*/ 148 h 296"/>
              <a:gd name="T22" fmla="*/ 264 w 296"/>
              <a:gd name="T23" fmla="*/ 26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6" h="296">
                <a:moveTo>
                  <a:pt x="148" y="0"/>
                </a:moveTo>
                <a:cubicBezTo>
                  <a:pt x="66" y="0"/>
                  <a:pt x="0" y="66"/>
                  <a:pt x="0" y="148"/>
                </a:cubicBezTo>
                <a:cubicBezTo>
                  <a:pt x="0" y="296"/>
                  <a:pt x="0" y="296"/>
                  <a:pt x="0" y="296"/>
                </a:cubicBezTo>
                <a:cubicBezTo>
                  <a:pt x="296" y="296"/>
                  <a:pt x="296" y="296"/>
                  <a:pt x="296" y="296"/>
                </a:cubicBezTo>
                <a:cubicBezTo>
                  <a:pt x="296" y="148"/>
                  <a:pt x="296" y="148"/>
                  <a:pt x="296" y="148"/>
                </a:cubicBezTo>
                <a:cubicBezTo>
                  <a:pt x="296" y="66"/>
                  <a:pt x="230" y="0"/>
                  <a:pt x="148" y="0"/>
                </a:cubicBezTo>
                <a:close/>
                <a:moveTo>
                  <a:pt x="264" y="264"/>
                </a:moveTo>
                <a:cubicBezTo>
                  <a:pt x="32" y="264"/>
                  <a:pt x="32" y="264"/>
                  <a:pt x="32" y="264"/>
                </a:cubicBezTo>
                <a:cubicBezTo>
                  <a:pt x="32" y="148"/>
                  <a:pt x="32" y="148"/>
                  <a:pt x="32" y="148"/>
                </a:cubicBezTo>
                <a:cubicBezTo>
                  <a:pt x="32" y="84"/>
                  <a:pt x="84" y="32"/>
                  <a:pt x="148" y="32"/>
                </a:cubicBezTo>
                <a:cubicBezTo>
                  <a:pt x="212" y="32"/>
                  <a:pt x="264" y="84"/>
                  <a:pt x="264" y="148"/>
                </a:cubicBezTo>
                <a:lnTo>
                  <a:pt x="264" y="26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AU"/>
          </a:p>
        </p:txBody>
      </p:sp>
      <p:sp>
        <p:nvSpPr>
          <p:cNvPr id="469" name="Freeform 43">
            <a:extLst>
              <a:ext uri="{FF2B5EF4-FFF2-40B4-BE49-F238E27FC236}">
                <a16:creationId xmlns:a16="http://schemas.microsoft.com/office/drawing/2014/main" id="{DEAD0BAE-74F9-4A39-8653-9126EA872AB2}"/>
              </a:ext>
            </a:extLst>
          </p:cNvPr>
          <p:cNvSpPr>
            <a:spLocks noEditPoints="1"/>
          </p:cNvSpPr>
          <p:nvPr/>
        </p:nvSpPr>
        <p:spPr bwMode="auto">
          <a:xfrm>
            <a:off x="330313" y="1201825"/>
            <a:ext cx="573482" cy="576260"/>
          </a:xfrm>
          <a:custGeom>
            <a:avLst/>
            <a:gdLst>
              <a:gd name="T0" fmla="*/ 0 w 619"/>
              <a:gd name="T1" fmla="*/ 0 h 622"/>
              <a:gd name="T2" fmla="*/ 0 w 619"/>
              <a:gd name="T3" fmla="*/ 622 h 622"/>
              <a:gd name="T4" fmla="*/ 619 w 619"/>
              <a:gd name="T5" fmla="*/ 622 h 622"/>
              <a:gd name="T6" fmla="*/ 619 w 619"/>
              <a:gd name="T7" fmla="*/ 0 h 622"/>
              <a:gd name="T8" fmla="*/ 0 w 619"/>
              <a:gd name="T9" fmla="*/ 0 h 622"/>
              <a:gd name="T10" fmla="*/ 552 w 619"/>
              <a:gd name="T11" fmla="*/ 555 h 622"/>
              <a:gd name="T12" fmla="*/ 67 w 619"/>
              <a:gd name="T13" fmla="*/ 555 h 622"/>
              <a:gd name="T14" fmla="*/ 67 w 619"/>
              <a:gd name="T15" fmla="*/ 67 h 622"/>
              <a:gd name="T16" fmla="*/ 552 w 619"/>
              <a:gd name="T17" fmla="*/ 67 h 622"/>
              <a:gd name="T18" fmla="*/ 552 w 619"/>
              <a:gd name="T19" fmla="*/ 555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9" h="622">
                <a:moveTo>
                  <a:pt x="0" y="0"/>
                </a:moveTo>
                <a:lnTo>
                  <a:pt x="0" y="622"/>
                </a:lnTo>
                <a:lnTo>
                  <a:pt x="619" y="622"/>
                </a:lnTo>
                <a:lnTo>
                  <a:pt x="619" y="0"/>
                </a:lnTo>
                <a:lnTo>
                  <a:pt x="0" y="0"/>
                </a:lnTo>
                <a:close/>
                <a:moveTo>
                  <a:pt x="552" y="555"/>
                </a:moveTo>
                <a:lnTo>
                  <a:pt x="67" y="555"/>
                </a:lnTo>
                <a:lnTo>
                  <a:pt x="67" y="67"/>
                </a:lnTo>
                <a:lnTo>
                  <a:pt x="552" y="67"/>
                </a:lnTo>
                <a:lnTo>
                  <a:pt x="552" y="55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AU"/>
          </a:p>
        </p:txBody>
      </p:sp>
      <p:sp>
        <p:nvSpPr>
          <p:cNvPr id="470" name="Freeform 44">
            <a:extLst>
              <a:ext uri="{FF2B5EF4-FFF2-40B4-BE49-F238E27FC236}">
                <a16:creationId xmlns:a16="http://schemas.microsoft.com/office/drawing/2014/main" id="{4F12E7E6-4746-40E1-A89A-82C63F8C0B3B}"/>
              </a:ext>
            </a:extLst>
          </p:cNvPr>
          <p:cNvSpPr>
            <a:spLocks noEditPoints="1"/>
          </p:cNvSpPr>
          <p:nvPr/>
        </p:nvSpPr>
        <p:spPr bwMode="auto">
          <a:xfrm>
            <a:off x="1899974" y="1201825"/>
            <a:ext cx="574408" cy="576260"/>
          </a:xfrm>
          <a:custGeom>
            <a:avLst/>
            <a:gdLst>
              <a:gd name="T0" fmla="*/ 0 w 296"/>
              <a:gd name="T1" fmla="*/ 0 h 296"/>
              <a:gd name="T2" fmla="*/ 0 w 296"/>
              <a:gd name="T3" fmla="*/ 296 h 296"/>
              <a:gd name="T4" fmla="*/ 38 w 296"/>
              <a:gd name="T5" fmla="*/ 296 h 296"/>
              <a:gd name="T6" fmla="*/ 148 w 296"/>
              <a:gd name="T7" fmla="*/ 186 h 296"/>
              <a:gd name="T8" fmla="*/ 257 w 296"/>
              <a:gd name="T9" fmla="*/ 296 h 296"/>
              <a:gd name="T10" fmla="*/ 296 w 296"/>
              <a:gd name="T11" fmla="*/ 296 h 296"/>
              <a:gd name="T12" fmla="*/ 296 w 296"/>
              <a:gd name="T13" fmla="*/ 0 h 296"/>
              <a:gd name="T14" fmla="*/ 0 w 296"/>
              <a:gd name="T15" fmla="*/ 0 h 296"/>
              <a:gd name="T16" fmla="*/ 264 w 296"/>
              <a:gd name="T17" fmla="*/ 215 h 296"/>
              <a:gd name="T18" fmla="*/ 148 w 296"/>
              <a:gd name="T19" fmla="*/ 154 h 296"/>
              <a:gd name="T20" fmla="*/ 32 w 296"/>
              <a:gd name="T21" fmla="*/ 215 h 296"/>
              <a:gd name="T22" fmla="*/ 32 w 296"/>
              <a:gd name="T23" fmla="*/ 32 h 296"/>
              <a:gd name="T24" fmla="*/ 264 w 296"/>
              <a:gd name="T25" fmla="*/ 32 h 296"/>
              <a:gd name="T26" fmla="*/ 264 w 296"/>
              <a:gd name="T27" fmla="*/ 215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6" h="296">
                <a:moveTo>
                  <a:pt x="0" y="0"/>
                </a:moveTo>
                <a:cubicBezTo>
                  <a:pt x="0" y="296"/>
                  <a:pt x="0" y="296"/>
                  <a:pt x="0" y="296"/>
                </a:cubicBezTo>
                <a:cubicBezTo>
                  <a:pt x="38" y="296"/>
                  <a:pt x="38" y="296"/>
                  <a:pt x="38" y="296"/>
                </a:cubicBezTo>
                <a:cubicBezTo>
                  <a:pt x="38" y="235"/>
                  <a:pt x="87" y="186"/>
                  <a:pt x="148" y="186"/>
                </a:cubicBezTo>
                <a:cubicBezTo>
                  <a:pt x="208" y="186"/>
                  <a:pt x="257" y="235"/>
                  <a:pt x="257" y="296"/>
                </a:cubicBezTo>
                <a:cubicBezTo>
                  <a:pt x="296" y="296"/>
                  <a:pt x="296" y="296"/>
                  <a:pt x="296" y="296"/>
                </a:cubicBezTo>
                <a:cubicBezTo>
                  <a:pt x="296" y="0"/>
                  <a:pt x="296" y="0"/>
                  <a:pt x="296" y="0"/>
                </a:cubicBezTo>
                <a:lnTo>
                  <a:pt x="0" y="0"/>
                </a:lnTo>
                <a:close/>
                <a:moveTo>
                  <a:pt x="264" y="215"/>
                </a:moveTo>
                <a:cubicBezTo>
                  <a:pt x="238" y="178"/>
                  <a:pt x="196" y="154"/>
                  <a:pt x="148" y="154"/>
                </a:cubicBezTo>
                <a:cubicBezTo>
                  <a:pt x="100" y="154"/>
                  <a:pt x="57" y="178"/>
                  <a:pt x="32" y="215"/>
                </a:cubicBezTo>
                <a:cubicBezTo>
                  <a:pt x="32" y="32"/>
                  <a:pt x="32" y="32"/>
                  <a:pt x="32" y="32"/>
                </a:cubicBezTo>
                <a:cubicBezTo>
                  <a:pt x="264" y="32"/>
                  <a:pt x="264" y="32"/>
                  <a:pt x="264" y="32"/>
                </a:cubicBezTo>
                <a:lnTo>
                  <a:pt x="264" y="21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AU"/>
          </a:p>
        </p:txBody>
      </p:sp>
      <p:sp>
        <p:nvSpPr>
          <p:cNvPr id="471" name="Freeform 45">
            <a:extLst>
              <a:ext uri="{FF2B5EF4-FFF2-40B4-BE49-F238E27FC236}">
                <a16:creationId xmlns:a16="http://schemas.microsoft.com/office/drawing/2014/main" id="{0B0519C5-1ACD-4379-AA1D-FDC73313209E}"/>
              </a:ext>
            </a:extLst>
          </p:cNvPr>
          <p:cNvSpPr>
            <a:spLocks noEditPoints="1"/>
          </p:cNvSpPr>
          <p:nvPr/>
        </p:nvSpPr>
        <p:spPr bwMode="auto">
          <a:xfrm>
            <a:off x="2673040" y="1168094"/>
            <a:ext cx="608030" cy="609991"/>
          </a:xfrm>
          <a:custGeom>
            <a:avLst/>
            <a:gdLst>
              <a:gd name="T0" fmla="*/ 465 w 620"/>
              <a:gd name="T1" fmla="*/ 311 h 622"/>
              <a:gd name="T2" fmla="*/ 310 w 620"/>
              <a:gd name="T3" fmla="*/ 0 h 622"/>
              <a:gd name="T4" fmla="*/ 155 w 620"/>
              <a:gd name="T5" fmla="*/ 311 h 622"/>
              <a:gd name="T6" fmla="*/ 0 w 620"/>
              <a:gd name="T7" fmla="*/ 622 h 622"/>
              <a:gd name="T8" fmla="*/ 310 w 620"/>
              <a:gd name="T9" fmla="*/ 622 h 622"/>
              <a:gd name="T10" fmla="*/ 620 w 620"/>
              <a:gd name="T11" fmla="*/ 622 h 622"/>
              <a:gd name="T12" fmla="*/ 465 w 620"/>
              <a:gd name="T13" fmla="*/ 311 h 622"/>
              <a:gd name="T14" fmla="*/ 109 w 620"/>
              <a:gd name="T15" fmla="*/ 555 h 622"/>
              <a:gd name="T16" fmla="*/ 216 w 620"/>
              <a:gd name="T17" fmla="*/ 340 h 622"/>
              <a:gd name="T18" fmla="*/ 310 w 620"/>
              <a:gd name="T19" fmla="*/ 149 h 622"/>
              <a:gd name="T20" fmla="*/ 406 w 620"/>
              <a:gd name="T21" fmla="*/ 340 h 622"/>
              <a:gd name="T22" fmla="*/ 513 w 620"/>
              <a:gd name="T23" fmla="*/ 555 h 622"/>
              <a:gd name="T24" fmla="*/ 310 w 620"/>
              <a:gd name="T25" fmla="*/ 555 h 622"/>
              <a:gd name="T26" fmla="*/ 109 w 620"/>
              <a:gd name="T27" fmla="*/ 555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0" h="622">
                <a:moveTo>
                  <a:pt x="465" y="311"/>
                </a:moveTo>
                <a:lnTo>
                  <a:pt x="310" y="0"/>
                </a:lnTo>
                <a:lnTo>
                  <a:pt x="155" y="311"/>
                </a:lnTo>
                <a:lnTo>
                  <a:pt x="0" y="622"/>
                </a:lnTo>
                <a:lnTo>
                  <a:pt x="310" y="622"/>
                </a:lnTo>
                <a:lnTo>
                  <a:pt x="620" y="622"/>
                </a:lnTo>
                <a:lnTo>
                  <a:pt x="465" y="311"/>
                </a:lnTo>
                <a:close/>
                <a:moveTo>
                  <a:pt x="109" y="555"/>
                </a:moveTo>
                <a:lnTo>
                  <a:pt x="216" y="340"/>
                </a:lnTo>
                <a:lnTo>
                  <a:pt x="310" y="149"/>
                </a:lnTo>
                <a:lnTo>
                  <a:pt x="406" y="340"/>
                </a:lnTo>
                <a:lnTo>
                  <a:pt x="513" y="555"/>
                </a:lnTo>
                <a:lnTo>
                  <a:pt x="310" y="555"/>
                </a:lnTo>
                <a:lnTo>
                  <a:pt x="109" y="55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r>
              <a:rPr lang="en-AU"/>
              <a:t> </a:t>
            </a:r>
          </a:p>
        </p:txBody>
      </p:sp>
      <p:sp>
        <p:nvSpPr>
          <p:cNvPr id="472" name="Freeform 46">
            <a:extLst>
              <a:ext uri="{FF2B5EF4-FFF2-40B4-BE49-F238E27FC236}">
                <a16:creationId xmlns:a16="http://schemas.microsoft.com/office/drawing/2014/main" id="{F84EB65B-A189-4B29-9E7C-AB23A1952450}"/>
              </a:ext>
            </a:extLst>
          </p:cNvPr>
          <p:cNvSpPr>
            <a:spLocks noEditPoints="1"/>
          </p:cNvSpPr>
          <p:nvPr/>
        </p:nvSpPr>
        <p:spPr bwMode="auto">
          <a:xfrm>
            <a:off x="3479729" y="1201825"/>
            <a:ext cx="573482" cy="576260"/>
          </a:xfrm>
          <a:custGeom>
            <a:avLst/>
            <a:gdLst>
              <a:gd name="T0" fmla="*/ 148 w 296"/>
              <a:gd name="T1" fmla="*/ 0 h 296"/>
              <a:gd name="T2" fmla="*/ 0 w 296"/>
              <a:gd name="T3" fmla="*/ 148 h 296"/>
              <a:gd name="T4" fmla="*/ 148 w 296"/>
              <a:gd name="T5" fmla="*/ 296 h 296"/>
              <a:gd name="T6" fmla="*/ 296 w 296"/>
              <a:gd name="T7" fmla="*/ 148 h 296"/>
              <a:gd name="T8" fmla="*/ 148 w 296"/>
              <a:gd name="T9" fmla="*/ 0 h 296"/>
              <a:gd name="T10" fmla="*/ 148 w 296"/>
              <a:gd name="T11" fmla="*/ 264 h 296"/>
              <a:gd name="T12" fmla="*/ 32 w 296"/>
              <a:gd name="T13" fmla="*/ 148 h 296"/>
              <a:gd name="T14" fmla="*/ 148 w 296"/>
              <a:gd name="T15" fmla="*/ 32 h 296"/>
              <a:gd name="T16" fmla="*/ 264 w 296"/>
              <a:gd name="T17" fmla="*/ 148 h 296"/>
              <a:gd name="T18" fmla="*/ 148 w 296"/>
              <a:gd name="T19" fmla="*/ 26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0"/>
                </a:moveTo>
                <a:cubicBezTo>
                  <a:pt x="66" y="0"/>
                  <a:pt x="0" y="66"/>
                  <a:pt x="0" y="148"/>
                </a:cubicBezTo>
                <a:cubicBezTo>
                  <a:pt x="0" y="229"/>
                  <a:pt x="66" y="296"/>
                  <a:pt x="148" y="296"/>
                </a:cubicBezTo>
                <a:cubicBezTo>
                  <a:pt x="230" y="296"/>
                  <a:pt x="296" y="229"/>
                  <a:pt x="296" y="148"/>
                </a:cubicBezTo>
                <a:cubicBezTo>
                  <a:pt x="296" y="66"/>
                  <a:pt x="230" y="0"/>
                  <a:pt x="148" y="0"/>
                </a:cubicBezTo>
                <a:close/>
                <a:moveTo>
                  <a:pt x="148" y="264"/>
                </a:moveTo>
                <a:cubicBezTo>
                  <a:pt x="84" y="264"/>
                  <a:pt x="32" y="212"/>
                  <a:pt x="32" y="148"/>
                </a:cubicBezTo>
                <a:cubicBezTo>
                  <a:pt x="32" y="84"/>
                  <a:pt x="84" y="32"/>
                  <a:pt x="148" y="32"/>
                </a:cubicBezTo>
                <a:cubicBezTo>
                  <a:pt x="212" y="32"/>
                  <a:pt x="264" y="84"/>
                  <a:pt x="264" y="148"/>
                </a:cubicBezTo>
                <a:cubicBezTo>
                  <a:pt x="264" y="212"/>
                  <a:pt x="212" y="264"/>
                  <a:pt x="148" y="26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AU"/>
          </a:p>
        </p:txBody>
      </p:sp>
      <p:sp>
        <p:nvSpPr>
          <p:cNvPr id="473" name="Rectangle 6">
            <a:extLst>
              <a:ext uri="{FF2B5EF4-FFF2-40B4-BE49-F238E27FC236}">
                <a16:creationId xmlns:a16="http://schemas.microsoft.com/office/drawing/2014/main" id="{CC4981A8-8B0D-4B5C-90E9-2E6B4090F7E6}"/>
              </a:ext>
            </a:extLst>
          </p:cNvPr>
          <p:cNvSpPr>
            <a:spLocks noChangeArrowheads="1"/>
          </p:cNvSpPr>
          <p:nvPr/>
        </p:nvSpPr>
        <p:spPr bwMode="auto">
          <a:xfrm>
            <a:off x="326192" y="5064317"/>
            <a:ext cx="576000" cy="576261"/>
          </a:xfrm>
          <a:prstGeom prst="rect">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AU"/>
          </a:p>
        </p:txBody>
      </p:sp>
      <p:sp>
        <p:nvSpPr>
          <p:cNvPr id="474" name="Freeform 7">
            <a:extLst>
              <a:ext uri="{FF2B5EF4-FFF2-40B4-BE49-F238E27FC236}">
                <a16:creationId xmlns:a16="http://schemas.microsoft.com/office/drawing/2014/main" id="{346C0E39-E8B1-42E8-9F5A-E08F3D655699}"/>
              </a:ext>
            </a:extLst>
          </p:cNvPr>
          <p:cNvSpPr>
            <a:spLocks/>
          </p:cNvSpPr>
          <p:nvPr/>
        </p:nvSpPr>
        <p:spPr bwMode="auto">
          <a:xfrm>
            <a:off x="1899974" y="5064317"/>
            <a:ext cx="574408" cy="576261"/>
          </a:xfrm>
          <a:custGeom>
            <a:avLst/>
            <a:gdLst>
              <a:gd name="T0" fmla="*/ 0 w 296"/>
              <a:gd name="T1" fmla="*/ 0 h 296"/>
              <a:gd name="T2" fmla="*/ 0 w 296"/>
              <a:gd name="T3" fmla="*/ 296 h 296"/>
              <a:gd name="T4" fmla="*/ 38 w 296"/>
              <a:gd name="T5" fmla="*/ 296 h 296"/>
              <a:gd name="T6" fmla="*/ 148 w 296"/>
              <a:gd name="T7" fmla="*/ 186 h 296"/>
              <a:gd name="T8" fmla="*/ 257 w 296"/>
              <a:gd name="T9" fmla="*/ 296 h 296"/>
              <a:gd name="T10" fmla="*/ 296 w 296"/>
              <a:gd name="T11" fmla="*/ 296 h 296"/>
              <a:gd name="T12" fmla="*/ 296 w 296"/>
              <a:gd name="T13" fmla="*/ 0 h 296"/>
              <a:gd name="T14" fmla="*/ 0 w 296"/>
              <a:gd name="T15" fmla="*/ 0 h 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6" h="296">
                <a:moveTo>
                  <a:pt x="0" y="0"/>
                </a:moveTo>
                <a:cubicBezTo>
                  <a:pt x="0" y="296"/>
                  <a:pt x="0" y="296"/>
                  <a:pt x="0" y="296"/>
                </a:cubicBezTo>
                <a:cubicBezTo>
                  <a:pt x="38" y="296"/>
                  <a:pt x="38" y="296"/>
                  <a:pt x="38" y="296"/>
                </a:cubicBezTo>
                <a:cubicBezTo>
                  <a:pt x="38" y="235"/>
                  <a:pt x="87" y="186"/>
                  <a:pt x="148" y="186"/>
                </a:cubicBezTo>
                <a:cubicBezTo>
                  <a:pt x="208" y="186"/>
                  <a:pt x="257" y="235"/>
                  <a:pt x="257" y="296"/>
                </a:cubicBezTo>
                <a:cubicBezTo>
                  <a:pt x="296" y="296"/>
                  <a:pt x="296" y="296"/>
                  <a:pt x="296" y="296"/>
                </a:cubicBezTo>
                <a:cubicBezTo>
                  <a:pt x="296" y="0"/>
                  <a:pt x="296" y="0"/>
                  <a:pt x="296" y="0"/>
                </a:cubicBez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AU"/>
          </a:p>
        </p:txBody>
      </p:sp>
      <p:sp>
        <p:nvSpPr>
          <p:cNvPr id="475" name="Freeform 33">
            <a:extLst>
              <a:ext uri="{FF2B5EF4-FFF2-40B4-BE49-F238E27FC236}">
                <a16:creationId xmlns:a16="http://schemas.microsoft.com/office/drawing/2014/main" id="{8B088506-A5FF-49DD-9CCD-230FC0C47AA0}"/>
              </a:ext>
            </a:extLst>
          </p:cNvPr>
          <p:cNvSpPr>
            <a:spLocks/>
          </p:cNvSpPr>
          <p:nvPr/>
        </p:nvSpPr>
        <p:spPr bwMode="auto">
          <a:xfrm>
            <a:off x="2687791" y="5049442"/>
            <a:ext cx="574408" cy="576261"/>
          </a:xfrm>
          <a:custGeom>
            <a:avLst/>
            <a:gdLst>
              <a:gd name="T0" fmla="*/ 465 w 620"/>
              <a:gd name="T1" fmla="*/ 311 h 622"/>
              <a:gd name="T2" fmla="*/ 310 w 620"/>
              <a:gd name="T3" fmla="*/ 0 h 622"/>
              <a:gd name="T4" fmla="*/ 155 w 620"/>
              <a:gd name="T5" fmla="*/ 311 h 622"/>
              <a:gd name="T6" fmla="*/ 0 w 620"/>
              <a:gd name="T7" fmla="*/ 622 h 622"/>
              <a:gd name="T8" fmla="*/ 310 w 620"/>
              <a:gd name="T9" fmla="*/ 622 h 622"/>
              <a:gd name="T10" fmla="*/ 620 w 620"/>
              <a:gd name="T11" fmla="*/ 622 h 622"/>
              <a:gd name="T12" fmla="*/ 465 w 620"/>
              <a:gd name="T13" fmla="*/ 311 h 622"/>
            </a:gdLst>
            <a:ahLst/>
            <a:cxnLst>
              <a:cxn ang="0">
                <a:pos x="T0" y="T1"/>
              </a:cxn>
              <a:cxn ang="0">
                <a:pos x="T2" y="T3"/>
              </a:cxn>
              <a:cxn ang="0">
                <a:pos x="T4" y="T5"/>
              </a:cxn>
              <a:cxn ang="0">
                <a:pos x="T6" y="T7"/>
              </a:cxn>
              <a:cxn ang="0">
                <a:pos x="T8" y="T9"/>
              </a:cxn>
              <a:cxn ang="0">
                <a:pos x="T10" y="T11"/>
              </a:cxn>
              <a:cxn ang="0">
                <a:pos x="T12" y="T13"/>
              </a:cxn>
            </a:cxnLst>
            <a:rect l="0" t="0" r="r" b="b"/>
            <a:pathLst>
              <a:path w="620" h="622">
                <a:moveTo>
                  <a:pt x="465" y="311"/>
                </a:moveTo>
                <a:lnTo>
                  <a:pt x="310" y="0"/>
                </a:lnTo>
                <a:lnTo>
                  <a:pt x="155" y="311"/>
                </a:lnTo>
                <a:lnTo>
                  <a:pt x="0" y="622"/>
                </a:lnTo>
                <a:lnTo>
                  <a:pt x="310" y="622"/>
                </a:lnTo>
                <a:lnTo>
                  <a:pt x="620" y="622"/>
                </a:lnTo>
                <a:lnTo>
                  <a:pt x="465" y="31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AU"/>
          </a:p>
        </p:txBody>
      </p:sp>
      <p:sp>
        <p:nvSpPr>
          <p:cNvPr id="476" name="Oval 41">
            <a:extLst>
              <a:ext uri="{FF2B5EF4-FFF2-40B4-BE49-F238E27FC236}">
                <a16:creationId xmlns:a16="http://schemas.microsoft.com/office/drawing/2014/main" id="{8B560E17-BA6B-4B7F-8B81-7CC5B9B152A2}"/>
              </a:ext>
            </a:extLst>
          </p:cNvPr>
          <p:cNvSpPr>
            <a:spLocks noChangeArrowheads="1"/>
          </p:cNvSpPr>
          <p:nvPr/>
        </p:nvSpPr>
        <p:spPr bwMode="auto">
          <a:xfrm>
            <a:off x="3475608" y="5064317"/>
            <a:ext cx="573482" cy="576261"/>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AU"/>
          </a:p>
        </p:txBody>
      </p:sp>
      <p:sp>
        <p:nvSpPr>
          <p:cNvPr id="477" name="Freeform 42">
            <a:extLst>
              <a:ext uri="{FF2B5EF4-FFF2-40B4-BE49-F238E27FC236}">
                <a16:creationId xmlns:a16="http://schemas.microsoft.com/office/drawing/2014/main" id="{FBE48854-3883-4403-8A48-A3A83C6739F0}"/>
              </a:ext>
            </a:extLst>
          </p:cNvPr>
          <p:cNvSpPr>
            <a:spLocks noEditPoints="1"/>
          </p:cNvSpPr>
          <p:nvPr/>
        </p:nvSpPr>
        <p:spPr bwMode="auto">
          <a:xfrm>
            <a:off x="1113083" y="5740592"/>
            <a:ext cx="573482" cy="576260"/>
          </a:xfrm>
          <a:custGeom>
            <a:avLst/>
            <a:gdLst>
              <a:gd name="T0" fmla="*/ 148 w 296"/>
              <a:gd name="T1" fmla="*/ 0 h 296"/>
              <a:gd name="T2" fmla="*/ 0 w 296"/>
              <a:gd name="T3" fmla="*/ 148 h 296"/>
              <a:gd name="T4" fmla="*/ 0 w 296"/>
              <a:gd name="T5" fmla="*/ 296 h 296"/>
              <a:gd name="T6" fmla="*/ 296 w 296"/>
              <a:gd name="T7" fmla="*/ 296 h 296"/>
              <a:gd name="T8" fmla="*/ 296 w 296"/>
              <a:gd name="T9" fmla="*/ 148 h 296"/>
              <a:gd name="T10" fmla="*/ 148 w 296"/>
              <a:gd name="T11" fmla="*/ 0 h 296"/>
              <a:gd name="T12" fmla="*/ 264 w 296"/>
              <a:gd name="T13" fmla="*/ 264 h 296"/>
              <a:gd name="T14" fmla="*/ 32 w 296"/>
              <a:gd name="T15" fmla="*/ 264 h 296"/>
              <a:gd name="T16" fmla="*/ 32 w 296"/>
              <a:gd name="T17" fmla="*/ 148 h 296"/>
              <a:gd name="T18" fmla="*/ 148 w 296"/>
              <a:gd name="T19" fmla="*/ 32 h 296"/>
              <a:gd name="T20" fmla="*/ 264 w 296"/>
              <a:gd name="T21" fmla="*/ 148 h 296"/>
              <a:gd name="T22" fmla="*/ 264 w 296"/>
              <a:gd name="T23" fmla="*/ 26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6" h="296">
                <a:moveTo>
                  <a:pt x="148" y="0"/>
                </a:moveTo>
                <a:cubicBezTo>
                  <a:pt x="66" y="0"/>
                  <a:pt x="0" y="66"/>
                  <a:pt x="0" y="148"/>
                </a:cubicBezTo>
                <a:cubicBezTo>
                  <a:pt x="0" y="296"/>
                  <a:pt x="0" y="296"/>
                  <a:pt x="0" y="296"/>
                </a:cubicBezTo>
                <a:cubicBezTo>
                  <a:pt x="296" y="296"/>
                  <a:pt x="296" y="296"/>
                  <a:pt x="296" y="296"/>
                </a:cubicBezTo>
                <a:cubicBezTo>
                  <a:pt x="296" y="148"/>
                  <a:pt x="296" y="148"/>
                  <a:pt x="296" y="148"/>
                </a:cubicBezTo>
                <a:cubicBezTo>
                  <a:pt x="296" y="66"/>
                  <a:pt x="230" y="0"/>
                  <a:pt x="148" y="0"/>
                </a:cubicBezTo>
                <a:close/>
                <a:moveTo>
                  <a:pt x="264" y="264"/>
                </a:moveTo>
                <a:cubicBezTo>
                  <a:pt x="32" y="264"/>
                  <a:pt x="32" y="264"/>
                  <a:pt x="32" y="264"/>
                </a:cubicBezTo>
                <a:cubicBezTo>
                  <a:pt x="32" y="148"/>
                  <a:pt x="32" y="148"/>
                  <a:pt x="32" y="148"/>
                </a:cubicBezTo>
                <a:cubicBezTo>
                  <a:pt x="32" y="84"/>
                  <a:pt x="84" y="32"/>
                  <a:pt x="148" y="32"/>
                </a:cubicBezTo>
                <a:cubicBezTo>
                  <a:pt x="212" y="32"/>
                  <a:pt x="264" y="84"/>
                  <a:pt x="264" y="148"/>
                </a:cubicBezTo>
                <a:lnTo>
                  <a:pt x="264" y="26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AU"/>
          </a:p>
        </p:txBody>
      </p:sp>
      <p:sp>
        <p:nvSpPr>
          <p:cNvPr id="478" name="Freeform 43">
            <a:extLst>
              <a:ext uri="{FF2B5EF4-FFF2-40B4-BE49-F238E27FC236}">
                <a16:creationId xmlns:a16="http://schemas.microsoft.com/office/drawing/2014/main" id="{5764CF1E-B05D-4175-AFB7-E46111AC891E}"/>
              </a:ext>
            </a:extLst>
          </p:cNvPr>
          <p:cNvSpPr>
            <a:spLocks noEditPoints="1"/>
          </p:cNvSpPr>
          <p:nvPr/>
        </p:nvSpPr>
        <p:spPr bwMode="auto">
          <a:xfrm>
            <a:off x="326192" y="5740592"/>
            <a:ext cx="573482" cy="576260"/>
          </a:xfrm>
          <a:custGeom>
            <a:avLst/>
            <a:gdLst>
              <a:gd name="T0" fmla="*/ 0 w 619"/>
              <a:gd name="T1" fmla="*/ 0 h 622"/>
              <a:gd name="T2" fmla="*/ 0 w 619"/>
              <a:gd name="T3" fmla="*/ 622 h 622"/>
              <a:gd name="T4" fmla="*/ 619 w 619"/>
              <a:gd name="T5" fmla="*/ 622 h 622"/>
              <a:gd name="T6" fmla="*/ 619 w 619"/>
              <a:gd name="T7" fmla="*/ 0 h 622"/>
              <a:gd name="T8" fmla="*/ 0 w 619"/>
              <a:gd name="T9" fmla="*/ 0 h 622"/>
              <a:gd name="T10" fmla="*/ 552 w 619"/>
              <a:gd name="T11" fmla="*/ 555 h 622"/>
              <a:gd name="T12" fmla="*/ 67 w 619"/>
              <a:gd name="T13" fmla="*/ 555 h 622"/>
              <a:gd name="T14" fmla="*/ 67 w 619"/>
              <a:gd name="T15" fmla="*/ 67 h 622"/>
              <a:gd name="T16" fmla="*/ 552 w 619"/>
              <a:gd name="T17" fmla="*/ 67 h 622"/>
              <a:gd name="T18" fmla="*/ 552 w 619"/>
              <a:gd name="T19" fmla="*/ 555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9" h="622">
                <a:moveTo>
                  <a:pt x="0" y="0"/>
                </a:moveTo>
                <a:lnTo>
                  <a:pt x="0" y="622"/>
                </a:lnTo>
                <a:lnTo>
                  <a:pt x="619" y="622"/>
                </a:lnTo>
                <a:lnTo>
                  <a:pt x="619" y="0"/>
                </a:lnTo>
                <a:lnTo>
                  <a:pt x="0" y="0"/>
                </a:lnTo>
                <a:close/>
                <a:moveTo>
                  <a:pt x="552" y="555"/>
                </a:moveTo>
                <a:lnTo>
                  <a:pt x="67" y="555"/>
                </a:lnTo>
                <a:lnTo>
                  <a:pt x="67" y="67"/>
                </a:lnTo>
                <a:lnTo>
                  <a:pt x="552" y="67"/>
                </a:lnTo>
                <a:lnTo>
                  <a:pt x="552" y="555"/>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AU"/>
          </a:p>
        </p:txBody>
      </p:sp>
      <p:sp>
        <p:nvSpPr>
          <p:cNvPr id="479" name="Freeform 44">
            <a:extLst>
              <a:ext uri="{FF2B5EF4-FFF2-40B4-BE49-F238E27FC236}">
                <a16:creationId xmlns:a16="http://schemas.microsoft.com/office/drawing/2014/main" id="{3EC21658-37D4-41E7-9A0B-D47326388836}"/>
              </a:ext>
            </a:extLst>
          </p:cNvPr>
          <p:cNvSpPr>
            <a:spLocks noEditPoints="1"/>
          </p:cNvSpPr>
          <p:nvPr/>
        </p:nvSpPr>
        <p:spPr bwMode="auto">
          <a:xfrm>
            <a:off x="1895853" y="5740592"/>
            <a:ext cx="574408" cy="576260"/>
          </a:xfrm>
          <a:custGeom>
            <a:avLst/>
            <a:gdLst>
              <a:gd name="T0" fmla="*/ 0 w 296"/>
              <a:gd name="T1" fmla="*/ 0 h 296"/>
              <a:gd name="T2" fmla="*/ 0 w 296"/>
              <a:gd name="T3" fmla="*/ 296 h 296"/>
              <a:gd name="T4" fmla="*/ 38 w 296"/>
              <a:gd name="T5" fmla="*/ 296 h 296"/>
              <a:gd name="T6" fmla="*/ 148 w 296"/>
              <a:gd name="T7" fmla="*/ 186 h 296"/>
              <a:gd name="T8" fmla="*/ 257 w 296"/>
              <a:gd name="T9" fmla="*/ 296 h 296"/>
              <a:gd name="T10" fmla="*/ 296 w 296"/>
              <a:gd name="T11" fmla="*/ 296 h 296"/>
              <a:gd name="T12" fmla="*/ 296 w 296"/>
              <a:gd name="T13" fmla="*/ 0 h 296"/>
              <a:gd name="T14" fmla="*/ 0 w 296"/>
              <a:gd name="T15" fmla="*/ 0 h 296"/>
              <a:gd name="T16" fmla="*/ 264 w 296"/>
              <a:gd name="T17" fmla="*/ 215 h 296"/>
              <a:gd name="T18" fmla="*/ 148 w 296"/>
              <a:gd name="T19" fmla="*/ 154 h 296"/>
              <a:gd name="T20" fmla="*/ 32 w 296"/>
              <a:gd name="T21" fmla="*/ 215 h 296"/>
              <a:gd name="T22" fmla="*/ 32 w 296"/>
              <a:gd name="T23" fmla="*/ 32 h 296"/>
              <a:gd name="T24" fmla="*/ 264 w 296"/>
              <a:gd name="T25" fmla="*/ 32 h 296"/>
              <a:gd name="T26" fmla="*/ 264 w 296"/>
              <a:gd name="T27" fmla="*/ 215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6" h="296">
                <a:moveTo>
                  <a:pt x="0" y="0"/>
                </a:moveTo>
                <a:cubicBezTo>
                  <a:pt x="0" y="296"/>
                  <a:pt x="0" y="296"/>
                  <a:pt x="0" y="296"/>
                </a:cubicBezTo>
                <a:cubicBezTo>
                  <a:pt x="38" y="296"/>
                  <a:pt x="38" y="296"/>
                  <a:pt x="38" y="296"/>
                </a:cubicBezTo>
                <a:cubicBezTo>
                  <a:pt x="38" y="235"/>
                  <a:pt x="87" y="186"/>
                  <a:pt x="148" y="186"/>
                </a:cubicBezTo>
                <a:cubicBezTo>
                  <a:pt x="208" y="186"/>
                  <a:pt x="257" y="235"/>
                  <a:pt x="257" y="296"/>
                </a:cubicBezTo>
                <a:cubicBezTo>
                  <a:pt x="296" y="296"/>
                  <a:pt x="296" y="296"/>
                  <a:pt x="296" y="296"/>
                </a:cubicBezTo>
                <a:cubicBezTo>
                  <a:pt x="296" y="0"/>
                  <a:pt x="296" y="0"/>
                  <a:pt x="296" y="0"/>
                </a:cubicBezTo>
                <a:lnTo>
                  <a:pt x="0" y="0"/>
                </a:lnTo>
                <a:close/>
                <a:moveTo>
                  <a:pt x="264" y="215"/>
                </a:moveTo>
                <a:cubicBezTo>
                  <a:pt x="238" y="178"/>
                  <a:pt x="196" y="154"/>
                  <a:pt x="148" y="154"/>
                </a:cubicBezTo>
                <a:cubicBezTo>
                  <a:pt x="100" y="154"/>
                  <a:pt x="57" y="178"/>
                  <a:pt x="32" y="215"/>
                </a:cubicBezTo>
                <a:cubicBezTo>
                  <a:pt x="32" y="32"/>
                  <a:pt x="32" y="32"/>
                  <a:pt x="32" y="32"/>
                </a:cubicBezTo>
                <a:cubicBezTo>
                  <a:pt x="264" y="32"/>
                  <a:pt x="264" y="32"/>
                  <a:pt x="264" y="32"/>
                </a:cubicBezTo>
                <a:lnTo>
                  <a:pt x="264" y="215"/>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AU"/>
          </a:p>
        </p:txBody>
      </p:sp>
      <p:sp>
        <p:nvSpPr>
          <p:cNvPr id="480" name="Freeform 45">
            <a:extLst>
              <a:ext uri="{FF2B5EF4-FFF2-40B4-BE49-F238E27FC236}">
                <a16:creationId xmlns:a16="http://schemas.microsoft.com/office/drawing/2014/main" id="{B2B61ECE-089A-48BB-B78F-8FE88CA42D4C}"/>
              </a:ext>
            </a:extLst>
          </p:cNvPr>
          <p:cNvSpPr>
            <a:spLocks noEditPoints="1"/>
          </p:cNvSpPr>
          <p:nvPr/>
        </p:nvSpPr>
        <p:spPr bwMode="auto">
          <a:xfrm>
            <a:off x="2668919" y="5706861"/>
            <a:ext cx="608030" cy="609991"/>
          </a:xfrm>
          <a:custGeom>
            <a:avLst/>
            <a:gdLst>
              <a:gd name="T0" fmla="*/ 465 w 620"/>
              <a:gd name="T1" fmla="*/ 311 h 622"/>
              <a:gd name="T2" fmla="*/ 310 w 620"/>
              <a:gd name="T3" fmla="*/ 0 h 622"/>
              <a:gd name="T4" fmla="*/ 155 w 620"/>
              <a:gd name="T5" fmla="*/ 311 h 622"/>
              <a:gd name="T6" fmla="*/ 0 w 620"/>
              <a:gd name="T7" fmla="*/ 622 h 622"/>
              <a:gd name="T8" fmla="*/ 310 w 620"/>
              <a:gd name="T9" fmla="*/ 622 h 622"/>
              <a:gd name="T10" fmla="*/ 620 w 620"/>
              <a:gd name="T11" fmla="*/ 622 h 622"/>
              <a:gd name="T12" fmla="*/ 465 w 620"/>
              <a:gd name="T13" fmla="*/ 311 h 622"/>
              <a:gd name="T14" fmla="*/ 109 w 620"/>
              <a:gd name="T15" fmla="*/ 555 h 622"/>
              <a:gd name="T16" fmla="*/ 216 w 620"/>
              <a:gd name="T17" fmla="*/ 340 h 622"/>
              <a:gd name="T18" fmla="*/ 310 w 620"/>
              <a:gd name="T19" fmla="*/ 149 h 622"/>
              <a:gd name="T20" fmla="*/ 406 w 620"/>
              <a:gd name="T21" fmla="*/ 340 h 622"/>
              <a:gd name="T22" fmla="*/ 513 w 620"/>
              <a:gd name="T23" fmla="*/ 555 h 622"/>
              <a:gd name="T24" fmla="*/ 310 w 620"/>
              <a:gd name="T25" fmla="*/ 555 h 622"/>
              <a:gd name="T26" fmla="*/ 109 w 620"/>
              <a:gd name="T27" fmla="*/ 555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0" h="622">
                <a:moveTo>
                  <a:pt x="465" y="311"/>
                </a:moveTo>
                <a:lnTo>
                  <a:pt x="310" y="0"/>
                </a:lnTo>
                <a:lnTo>
                  <a:pt x="155" y="311"/>
                </a:lnTo>
                <a:lnTo>
                  <a:pt x="0" y="622"/>
                </a:lnTo>
                <a:lnTo>
                  <a:pt x="310" y="622"/>
                </a:lnTo>
                <a:lnTo>
                  <a:pt x="620" y="622"/>
                </a:lnTo>
                <a:lnTo>
                  <a:pt x="465" y="311"/>
                </a:lnTo>
                <a:close/>
                <a:moveTo>
                  <a:pt x="109" y="555"/>
                </a:moveTo>
                <a:lnTo>
                  <a:pt x="216" y="340"/>
                </a:lnTo>
                <a:lnTo>
                  <a:pt x="310" y="149"/>
                </a:lnTo>
                <a:lnTo>
                  <a:pt x="406" y="340"/>
                </a:lnTo>
                <a:lnTo>
                  <a:pt x="513" y="555"/>
                </a:lnTo>
                <a:lnTo>
                  <a:pt x="310" y="555"/>
                </a:lnTo>
                <a:lnTo>
                  <a:pt x="109" y="555"/>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r>
              <a:rPr lang="en-AU"/>
              <a:t> </a:t>
            </a:r>
          </a:p>
        </p:txBody>
      </p:sp>
      <p:sp>
        <p:nvSpPr>
          <p:cNvPr id="481" name="Freeform 46">
            <a:extLst>
              <a:ext uri="{FF2B5EF4-FFF2-40B4-BE49-F238E27FC236}">
                <a16:creationId xmlns:a16="http://schemas.microsoft.com/office/drawing/2014/main" id="{C9492525-6132-4B3B-9024-0B371061082B}"/>
              </a:ext>
            </a:extLst>
          </p:cNvPr>
          <p:cNvSpPr>
            <a:spLocks noEditPoints="1"/>
          </p:cNvSpPr>
          <p:nvPr/>
        </p:nvSpPr>
        <p:spPr bwMode="auto">
          <a:xfrm>
            <a:off x="3475608" y="5740592"/>
            <a:ext cx="573482" cy="576260"/>
          </a:xfrm>
          <a:custGeom>
            <a:avLst/>
            <a:gdLst>
              <a:gd name="T0" fmla="*/ 148 w 296"/>
              <a:gd name="T1" fmla="*/ 0 h 296"/>
              <a:gd name="T2" fmla="*/ 0 w 296"/>
              <a:gd name="T3" fmla="*/ 148 h 296"/>
              <a:gd name="T4" fmla="*/ 148 w 296"/>
              <a:gd name="T5" fmla="*/ 296 h 296"/>
              <a:gd name="T6" fmla="*/ 296 w 296"/>
              <a:gd name="T7" fmla="*/ 148 h 296"/>
              <a:gd name="T8" fmla="*/ 148 w 296"/>
              <a:gd name="T9" fmla="*/ 0 h 296"/>
              <a:gd name="T10" fmla="*/ 148 w 296"/>
              <a:gd name="T11" fmla="*/ 264 h 296"/>
              <a:gd name="T12" fmla="*/ 32 w 296"/>
              <a:gd name="T13" fmla="*/ 148 h 296"/>
              <a:gd name="T14" fmla="*/ 148 w 296"/>
              <a:gd name="T15" fmla="*/ 32 h 296"/>
              <a:gd name="T16" fmla="*/ 264 w 296"/>
              <a:gd name="T17" fmla="*/ 148 h 296"/>
              <a:gd name="T18" fmla="*/ 148 w 296"/>
              <a:gd name="T19" fmla="*/ 26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0"/>
                </a:moveTo>
                <a:cubicBezTo>
                  <a:pt x="66" y="0"/>
                  <a:pt x="0" y="66"/>
                  <a:pt x="0" y="148"/>
                </a:cubicBezTo>
                <a:cubicBezTo>
                  <a:pt x="0" y="229"/>
                  <a:pt x="66" y="296"/>
                  <a:pt x="148" y="296"/>
                </a:cubicBezTo>
                <a:cubicBezTo>
                  <a:pt x="230" y="296"/>
                  <a:pt x="296" y="229"/>
                  <a:pt x="296" y="148"/>
                </a:cubicBezTo>
                <a:cubicBezTo>
                  <a:pt x="296" y="66"/>
                  <a:pt x="230" y="0"/>
                  <a:pt x="148" y="0"/>
                </a:cubicBezTo>
                <a:close/>
                <a:moveTo>
                  <a:pt x="148" y="264"/>
                </a:moveTo>
                <a:cubicBezTo>
                  <a:pt x="84" y="264"/>
                  <a:pt x="32" y="212"/>
                  <a:pt x="32" y="148"/>
                </a:cubicBezTo>
                <a:cubicBezTo>
                  <a:pt x="32" y="84"/>
                  <a:pt x="84" y="32"/>
                  <a:pt x="148" y="32"/>
                </a:cubicBezTo>
                <a:cubicBezTo>
                  <a:pt x="212" y="32"/>
                  <a:pt x="264" y="84"/>
                  <a:pt x="264" y="148"/>
                </a:cubicBezTo>
                <a:cubicBezTo>
                  <a:pt x="264" y="212"/>
                  <a:pt x="212" y="264"/>
                  <a:pt x="148" y="26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AU"/>
          </a:p>
        </p:txBody>
      </p:sp>
      <p:sp>
        <p:nvSpPr>
          <p:cNvPr id="482" name="Rectangle 6">
            <a:extLst>
              <a:ext uri="{FF2B5EF4-FFF2-40B4-BE49-F238E27FC236}">
                <a16:creationId xmlns:a16="http://schemas.microsoft.com/office/drawing/2014/main" id="{16F0EF7C-C6D3-41C5-BB0D-7456D08585D8}"/>
              </a:ext>
            </a:extLst>
          </p:cNvPr>
          <p:cNvSpPr>
            <a:spLocks noChangeArrowheads="1"/>
          </p:cNvSpPr>
          <p:nvPr/>
        </p:nvSpPr>
        <p:spPr bwMode="auto">
          <a:xfrm>
            <a:off x="326192" y="2021637"/>
            <a:ext cx="576000" cy="576261"/>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AU"/>
          </a:p>
        </p:txBody>
      </p:sp>
      <p:sp>
        <p:nvSpPr>
          <p:cNvPr id="483" name="Freeform 7">
            <a:extLst>
              <a:ext uri="{FF2B5EF4-FFF2-40B4-BE49-F238E27FC236}">
                <a16:creationId xmlns:a16="http://schemas.microsoft.com/office/drawing/2014/main" id="{57E155A0-4687-4935-8575-79891D90C486}"/>
              </a:ext>
            </a:extLst>
          </p:cNvPr>
          <p:cNvSpPr>
            <a:spLocks/>
          </p:cNvSpPr>
          <p:nvPr/>
        </p:nvSpPr>
        <p:spPr bwMode="auto">
          <a:xfrm>
            <a:off x="1899974" y="2021637"/>
            <a:ext cx="574408" cy="576261"/>
          </a:xfrm>
          <a:custGeom>
            <a:avLst/>
            <a:gdLst>
              <a:gd name="T0" fmla="*/ 0 w 296"/>
              <a:gd name="T1" fmla="*/ 0 h 296"/>
              <a:gd name="T2" fmla="*/ 0 w 296"/>
              <a:gd name="T3" fmla="*/ 296 h 296"/>
              <a:gd name="T4" fmla="*/ 38 w 296"/>
              <a:gd name="T5" fmla="*/ 296 h 296"/>
              <a:gd name="T6" fmla="*/ 148 w 296"/>
              <a:gd name="T7" fmla="*/ 186 h 296"/>
              <a:gd name="T8" fmla="*/ 257 w 296"/>
              <a:gd name="T9" fmla="*/ 296 h 296"/>
              <a:gd name="T10" fmla="*/ 296 w 296"/>
              <a:gd name="T11" fmla="*/ 296 h 296"/>
              <a:gd name="T12" fmla="*/ 296 w 296"/>
              <a:gd name="T13" fmla="*/ 0 h 296"/>
              <a:gd name="T14" fmla="*/ 0 w 296"/>
              <a:gd name="T15" fmla="*/ 0 h 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6" h="296">
                <a:moveTo>
                  <a:pt x="0" y="0"/>
                </a:moveTo>
                <a:cubicBezTo>
                  <a:pt x="0" y="296"/>
                  <a:pt x="0" y="296"/>
                  <a:pt x="0" y="296"/>
                </a:cubicBezTo>
                <a:cubicBezTo>
                  <a:pt x="38" y="296"/>
                  <a:pt x="38" y="296"/>
                  <a:pt x="38" y="296"/>
                </a:cubicBezTo>
                <a:cubicBezTo>
                  <a:pt x="38" y="235"/>
                  <a:pt x="87" y="186"/>
                  <a:pt x="148" y="186"/>
                </a:cubicBezTo>
                <a:cubicBezTo>
                  <a:pt x="208" y="186"/>
                  <a:pt x="257" y="235"/>
                  <a:pt x="257" y="296"/>
                </a:cubicBezTo>
                <a:cubicBezTo>
                  <a:pt x="296" y="296"/>
                  <a:pt x="296" y="296"/>
                  <a:pt x="296" y="296"/>
                </a:cubicBezTo>
                <a:cubicBezTo>
                  <a:pt x="296" y="0"/>
                  <a:pt x="296" y="0"/>
                  <a:pt x="296" y="0"/>
                </a:cubicBezTo>
                <a:lnTo>
                  <a:pt x="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AU"/>
          </a:p>
        </p:txBody>
      </p:sp>
      <p:sp>
        <p:nvSpPr>
          <p:cNvPr id="484" name="Freeform 33">
            <a:extLst>
              <a:ext uri="{FF2B5EF4-FFF2-40B4-BE49-F238E27FC236}">
                <a16:creationId xmlns:a16="http://schemas.microsoft.com/office/drawing/2014/main" id="{EE6E07F8-FDB6-461B-8ADB-53B9E8DFC6AF}"/>
              </a:ext>
            </a:extLst>
          </p:cNvPr>
          <p:cNvSpPr>
            <a:spLocks/>
          </p:cNvSpPr>
          <p:nvPr/>
        </p:nvSpPr>
        <p:spPr bwMode="auto">
          <a:xfrm>
            <a:off x="2687791" y="2006762"/>
            <a:ext cx="574408" cy="576261"/>
          </a:xfrm>
          <a:custGeom>
            <a:avLst/>
            <a:gdLst>
              <a:gd name="T0" fmla="*/ 465 w 620"/>
              <a:gd name="T1" fmla="*/ 311 h 622"/>
              <a:gd name="T2" fmla="*/ 310 w 620"/>
              <a:gd name="T3" fmla="*/ 0 h 622"/>
              <a:gd name="T4" fmla="*/ 155 w 620"/>
              <a:gd name="T5" fmla="*/ 311 h 622"/>
              <a:gd name="T6" fmla="*/ 0 w 620"/>
              <a:gd name="T7" fmla="*/ 622 h 622"/>
              <a:gd name="T8" fmla="*/ 310 w 620"/>
              <a:gd name="T9" fmla="*/ 622 h 622"/>
              <a:gd name="T10" fmla="*/ 620 w 620"/>
              <a:gd name="T11" fmla="*/ 622 h 622"/>
              <a:gd name="T12" fmla="*/ 465 w 620"/>
              <a:gd name="T13" fmla="*/ 311 h 622"/>
            </a:gdLst>
            <a:ahLst/>
            <a:cxnLst>
              <a:cxn ang="0">
                <a:pos x="T0" y="T1"/>
              </a:cxn>
              <a:cxn ang="0">
                <a:pos x="T2" y="T3"/>
              </a:cxn>
              <a:cxn ang="0">
                <a:pos x="T4" y="T5"/>
              </a:cxn>
              <a:cxn ang="0">
                <a:pos x="T6" y="T7"/>
              </a:cxn>
              <a:cxn ang="0">
                <a:pos x="T8" y="T9"/>
              </a:cxn>
              <a:cxn ang="0">
                <a:pos x="T10" y="T11"/>
              </a:cxn>
              <a:cxn ang="0">
                <a:pos x="T12" y="T13"/>
              </a:cxn>
            </a:cxnLst>
            <a:rect l="0" t="0" r="r" b="b"/>
            <a:pathLst>
              <a:path w="620" h="622">
                <a:moveTo>
                  <a:pt x="465" y="311"/>
                </a:moveTo>
                <a:lnTo>
                  <a:pt x="310" y="0"/>
                </a:lnTo>
                <a:lnTo>
                  <a:pt x="155" y="311"/>
                </a:lnTo>
                <a:lnTo>
                  <a:pt x="0" y="622"/>
                </a:lnTo>
                <a:lnTo>
                  <a:pt x="310" y="622"/>
                </a:lnTo>
                <a:lnTo>
                  <a:pt x="620" y="622"/>
                </a:lnTo>
                <a:lnTo>
                  <a:pt x="465" y="311"/>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AU"/>
          </a:p>
        </p:txBody>
      </p:sp>
      <p:sp>
        <p:nvSpPr>
          <p:cNvPr id="485" name="Oval 41">
            <a:extLst>
              <a:ext uri="{FF2B5EF4-FFF2-40B4-BE49-F238E27FC236}">
                <a16:creationId xmlns:a16="http://schemas.microsoft.com/office/drawing/2014/main" id="{A17F8B61-4A75-4035-9A18-7A5F7D6B9C14}"/>
              </a:ext>
            </a:extLst>
          </p:cNvPr>
          <p:cNvSpPr>
            <a:spLocks noChangeArrowheads="1"/>
          </p:cNvSpPr>
          <p:nvPr/>
        </p:nvSpPr>
        <p:spPr bwMode="auto">
          <a:xfrm>
            <a:off x="3475608" y="2021637"/>
            <a:ext cx="573482" cy="576261"/>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AU"/>
          </a:p>
        </p:txBody>
      </p:sp>
      <p:sp>
        <p:nvSpPr>
          <p:cNvPr id="486" name="Freeform 42">
            <a:extLst>
              <a:ext uri="{FF2B5EF4-FFF2-40B4-BE49-F238E27FC236}">
                <a16:creationId xmlns:a16="http://schemas.microsoft.com/office/drawing/2014/main" id="{1B09C771-72D3-4A5F-80BA-32A5B07471A6}"/>
              </a:ext>
            </a:extLst>
          </p:cNvPr>
          <p:cNvSpPr>
            <a:spLocks noEditPoints="1"/>
          </p:cNvSpPr>
          <p:nvPr/>
        </p:nvSpPr>
        <p:spPr bwMode="auto">
          <a:xfrm>
            <a:off x="1113083" y="2697912"/>
            <a:ext cx="573482" cy="576260"/>
          </a:xfrm>
          <a:custGeom>
            <a:avLst/>
            <a:gdLst>
              <a:gd name="T0" fmla="*/ 148 w 296"/>
              <a:gd name="T1" fmla="*/ 0 h 296"/>
              <a:gd name="T2" fmla="*/ 0 w 296"/>
              <a:gd name="T3" fmla="*/ 148 h 296"/>
              <a:gd name="T4" fmla="*/ 0 w 296"/>
              <a:gd name="T5" fmla="*/ 296 h 296"/>
              <a:gd name="T6" fmla="*/ 296 w 296"/>
              <a:gd name="T7" fmla="*/ 296 h 296"/>
              <a:gd name="T8" fmla="*/ 296 w 296"/>
              <a:gd name="T9" fmla="*/ 148 h 296"/>
              <a:gd name="T10" fmla="*/ 148 w 296"/>
              <a:gd name="T11" fmla="*/ 0 h 296"/>
              <a:gd name="T12" fmla="*/ 264 w 296"/>
              <a:gd name="T13" fmla="*/ 264 h 296"/>
              <a:gd name="T14" fmla="*/ 32 w 296"/>
              <a:gd name="T15" fmla="*/ 264 h 296"/>
              <a:gd name="T16" fmla="*/ 32 w 296"/>
              <a:gd name="T17" fmla="*/ 148 h 296"/>
              <a:gd name="T18" fmla="*/ 148 w 296"/>
              <a:gd name="T19" fmla="*/ 32 h 296"/>
              <a:gd name="T20" fmla="*/ 264 w 296"/>
              <a:gd name="T21" fmla="*/ 148 h 296"/>
              <a:gd name="T22" fmla="*/ 264 w 296"/>
              <a:gd name="T23" fmla="*/ 26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6" h="296">
                <a:moveTo>
                  <a:pt x="148" y="0"/>
                </a:moveTo>
                <a:cubicBezTo>
                  <a:pt x="66" y="0"/>
                  <a:pt x="0" y="66"/>
                  <a:pt x="0" y="148"/>
                </a:cubicBezTo>
                <a:cubicBezTo>
                  <a:pt x="0" y="296"/>
                  <a:pt x="0" y="296"/>
                  <a:pt x="0" y="296"/>
                </a:cubicBezTo>
                <a:cubicBezTo>
                  <a:pt x="296" y="296"/>
                  <a:pt x="296" y="296"/>
                  <a:pt x="296" y="296"/>
                </a:cubicBezTo>
                <a:cubicBezTo>
                  <a:pt x="296" y="148"/>
                  <a:pt x="296" y="148"/>
                  <a:pt x="296" y="148"/>
                </a:cubicBezTo>
                <a:cubicBezTo>
                  <a:pt x="296" y="66"/>
                  <a:pt x="230" y="0"/>
                  <a:pt x="148" y="0"/>
                </a:cubicBezTo>
                <a:close/>
                <a:moveTo>
                  <a:pt x="264" y="264"/>
                </a:moveTo>
                <a:cubicBezTo>
                  <a:pt x="32" y="264"/>
                  <a:pt x="32" y="264"/>
                  <a:pt x="32" y="264"/>
                </a:cubicBezTo>
                <a:cubicBezTo>
                  <a:pt x="32" y="148"/>
                  <a:pt x="32" y="148"/>
                  <a:pt x="32" y="148"/>
                </a:cubicBezTo>
                <a:cubicBezTo>
                  <a:pt x="32" y="84"/>
                  <a:pt x="84" y="32"/>
                  <a:pt x="148" y="32"/>
                </a:cubicBezTo>
                <a:cubicBezTo>
                  <a:pt x="212" y="32"/>
                  <a:pt x="264" y="84"/>
                  <a:pt x="264" y="148"/>
                </a:cubicBezTo>
                <a:lnTo>
                  <a:pt x="264" y="264"/>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AU"/>
          </a:p>
        </p:txBody>
      </p:sp>
      <p:sp>
        <p:nvSpPr>
          <p:cNvPr id="487" name="Freeform 43">
            <a:extLst>
              <a:ext uri="{FF2B5EF4-FFF2-40B4-BE49-F238E27FC236}">
                <a16:creationId xmlns:a16="http://schemas.microsoft.com/office/drawing/2014/main" id="{5697F526-7F34-4F5C-BF8F-3D494E2BAE4F}"/>
              </a:ext>
            </a:extLst>
          </p:cNvPr>
          <p:cNvSpPr>
            <a:spLocks noEditPoints="1"/>
          </p:cNvSpPr>
          <p:nvPr/>
        </p:nvSpPr>
        <p:spPr bwMode="auto">
          <a:xfrm>
            <a:off x="326192" y="2697912"/>
            <a:ext cx="573482" cy="576260"/>
          </a:xfrm>
          <a:custGeom>
            <a:avLst/>
            <a:gdLst>
              <a:gd name="T0" fmla="*/ 0 w 619"/>
              <a:gd name="T1" fmla="*/ 0 h 622"/>
              <a:gd name="T2" fmla="*/ 0 w 619"/>
              <a:gd name="T3" fmla="*/ 622 h 622"/>
              <a:gd name="T4" fmla="*/ 619 w 619"/>
              <a:gd name="T5" fmla="*/ 622 h 622"/>
              <a:gd name="T6" fmla="*/ 619 w 619"/>
              <a:gd name="T7" fmla="*/ 0 h 622"/>
              <a:gd name="T8" fmla="*/ 0 w 619"/>
              <a:gd name="T9" fmla="*/ 0 h 622"/>
              <a:gd name="T10" fmla="*/ 552 w 619"/>
              <a:gd name="T11" fmla="*/ 555 h 622"/>
              <a:gd name="T12" fmla="*/ 67 w 619"/>
              <a:gd name="T13" fmla="*/ 555 h 622"/>
              <a:gd name="T14" fmla="*/ 67 w 619"/>
              <a:gd name="T15" fmla="*/ 67 h 622"/>
              <a:gd name="T16" fmla="*/ 552 w 619"/>
              <a:gd name="T17" fmla="*/ 67 h 622"/>
              <a:gd name="T18" fmla="*/ 552 w 619"/>
              <a:gd name="T19" fmla="*/ 555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9" h="622">
                <a:moveTo>
                  <a:pt x="0" y="0"/>
                </a:moveTo>
                <a:lnTo>
                  <a:pt x="0" y="622"/>
                </a:lnTo>
                <a:lnTo>
                  <a:pt x="619" y="622"/>
                </a:lnTo>
                <a:lnTo>
                  <a:pt x="619" y="0"/>
                </a:lnTo>
                <a:lnTo>
                  <a:pt x="0" y="0"/>
                </a:lnTo>
                <a:close/>
                <a:moveTo>
                  <a:pt x="552" y="555"/>
                </a:moveTo>
                <a:lnTo>
                  <a:pt x="67" y="555"/>
                </a:lnTo>
                <a:lnTo>
                  <a:pt x="67" y="67"/>
                </a:lnTo>
                <a:lnTo>
                  <a:pt x="552" y="67"/>
                </a:lnTo>
                <a:lnTo>
                  <a:pt x="552" y="555"/>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AU"/>
          </a:p>
        </p:txBody>
      </p:sp>
      <p:sp>
        <p:nvSpPr>
          <p:cNvPr id="488" name="Freeform 44">
            <a:extLst>
              <a:ext uri="{FF2B5EF4-FFF2-40B4-BE49-F238E27FC236}">
                <a16:creationId xmlns:a16="http://schemas.microsoft.com/office/drawing/2014/main" id="{1B5A0764-12C3-40C1-B506-67C045014828}"/>
              </a:ext>
            </a:extLst>
          </p:cNvPr>
          <p:cNvSpPr>
            <a:spLocks noEditPoints="1"/>
          </p:cNvSpPr>
          <p:nvPr/>
        </p:nvSpPr>
        <p:spPr bwMode="auto">
          <a:xfrm>
            <a:off x="1895853" y="2697912"/>
            <a:ext cx="574408" cy="576260"/>
          </a:xfrm>
          <a:custGeom>
            <a:avLst/>
            <a:gdLst>
              <a:gd name="T0" fmla="*/ 0 w 296"/>
              <a:gd name="T1" fmla="*/ 0 h 296"/>
              <a:gd name="T2" fmla="*/ 0 w 296"/>
              <a:gd name="T3" fmla="*/ 296 h 296"/>
              <a:gd name="T4" fmla="*/ 38 w 296"/>
              <a:gd name="T5" fmla="*/ 296 h 296"/>
              <a:gd name="T6" fmla="*/ 148 w 296"/>
              <a:gd name="T7" fmla="*/ 186 h 296"/>
              <a:gd name="T8" fmla="*/ 257 w 296"/>
              <a:gd name="T9" fmla="*/ 296 h 296"/>
              <a:gd name="T10" fmla="*/ 296 w 296"/>
              <a:gd name="T11" fmla="*/ 296 h 296"/>
              <a:gd name="T12" fmla="*/ 296 w 296"/>
              <a:gd name="T13" fmla="*/ 0 h 296"/>
              <a:gd name="T14" fmla="*/ 0 w 296"/>
              <a:gd name="T15" fmla="*/ 0 h 296"/>
              <a:gd name="T16" fmla="*/ 264 w 296"/>
              <a:gd name="T17" fmla="*/ 215 h 296"/>
              <a:gd name="T18" fmla="*/ 148 w 296"/>
              <a:gd name="T19" fmla="*/ 154 h 296"/>
              <a:gd name="T20" fmla="*/ 32 w 296"/>
              <a:gd name="T21" fmla="*/ 215 h 296"/>
              <a:gd name="T22" fmla="*/ 32 w 296"/>
              <a:gd name="T23" fmla="*/ 32 h 296"/>
              <a:gd name="T24" fmla="*/ 264 w 296"/>
              <a:gd name="T25" fmla="*/ 32 h 296"/>
              <a:gd name="T26" fmla="*/ 264 w 296"/>
              <a:gd name="T27" fmla="*/ 215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6" h="296">
                <a:moveTo>
                  <a:pt x="0" y="0"/>
                </a:moveTo>
                <a:cubicBezTo>
                  <a:pt x="0" y="296"/>
                  <a:pt x="0" y="296"/>
                  <a:pt x="0" y="296"/>
                </a:cubicBezTo>
                <a:cubicBezTo>
                  <a:pt x="38" y="296"/>
                  <a:pt x="38" y="296"/>
                  <a:pt x="38" y="296"/>
                </a:cubicBezTo>
                <a:cubicBezTo>
                  <a:pt x="38" y="235"/>
                  <a:pt x="87" y="186"/>
                  <a:pt x="148" y="186"/>
                </a:cubicBezTo>
                <a:cubicBezTo>
                  <a:pt x="208" y="186"/>
                  <a:pt x="257" y="235"/>
                  <a:pt x="257" y="296"/>
                </a:cubicBezTo>
                <a:cubicBezTo>
                  <a:pt x="296" y="296"/>
                  <a:pt x="296" y="296"/>
                  <a:pt x="296" y="296"/>
                </a:cubicBezTo>
                <a:cubicBezTo>
                  <a:pt x="296" y="0"/>
                  <a:pt x="296" y="0"/>
                  <a:pt x="296" y="0"/>
                </a:cubicBezTo>
                <a:lnTo>
                  <a:pt x="0" y="0"/>
                </a:lnTo>
                <a:close/>
                <a:moveTo>
                  <a:pt x="264" y="215"/>
                </a:moveTo>
                <a:cubicBezTo>
                  <a:pt x="238" y="178"/>
                  <a:pt x="196" y="154"/>
                  <a:pt x="148" y="154"/>
                </a:cubicBezTo>
                <a:cubicBezTo>
                  <a:pt x="100" y="154"/>
                  <a:pt x="57" y="178"/>
                  <a:pt x="32" y="215"/>
                </a:cubicBezTo>
                <a:cubicBezTo>
                  <a:pt x="32" y="32"/>
                  <a:pt x="32" y="32"/>
                  <a:pt x="32" y="32"/>
                </a:cubicBezTo>
                <a:cubicBezTo>
                  <a:pt x="264" y="32"/>
                  <a:pt x="264" y="32"/>
                  <a:pt x="264" y="32"/>
                </a:cubicBezTo>
                <a:lnTo>
                  <a:pt x="264" y="215"/>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AU"/>
          </a:p>
        </p:txBody>
      </p:sp>
      <p:sp>
        <p:nvSpPr>
          <p:cNvPr id="489" name="Freeform 45">
            <a:extLst>
              <a:ext uri="{FF2B5EF4-FFF2-40B4-BE49-F238E27FC236}">
                <a16:creationId xmlns:a16="http://schemas.microsoft.com/office/drawing/2014/main" id="{3D50F53E-F9C6-46F3-932B-CF51BD620905}"/>
              </a:ext>
            </a:extLst>
          </p:cNvPr>
          <p:cNvSpPr>
            <a:spLocks noEditPoints="1"/>
          </p:cNvSpPr>
          <p:nvPr/>
        </p:nvSpPr>
        <p:spPr bwMode="auto">
          <a:xfrm>
            <a:off x="2668919" y="2664181"/>
            <a:ext cx="608030" cy="609991"/>
          </a:xfrm>
          <a:custGeom>
            <a:avLst/>
            <a:gdLst>
              <a:gd name="T0" fmla="*/ 465 w 620"/>
              <a:gd name="T1" fmla="*/ 311 h 622"/>
              <a:gd name="T2" fmla="*/ 310 w 620"/>
              <a:gd name="T3" fmla="*/ 0 h 622"/>
              <a:gd name="T4" fmla="*/ 155 w 620"/>
              <a:gd name="T5" fmla="*/ 311 h 622"/>
              <a:gd name="T6" fmla="*/ 0 w 620"/>
              <a:gd name="T7" fmla="*/ 622 h 622"/>
              <a:gd name="T8" fmla="*/ 310 w 620"/>
              <a:gd name="T9" fmla="*/ 622 h 622"/>
              <a:gd name="T10" fmla="*/ 620 w 620"/>
              <a:gd name="T11" fmla="*/ 622 h 622"/>
              <a:gd name="T12" fmla="*/ 465 w 620"/>
              <a:gd name="T13" fmla="*/ 311 h 622"/>
              <a:gd name="T14" fmla="*/ 109 w 620"/>
              <a:gd name="T15" fmla="*/ 555 h 622"/>
              <a:gd name="T16" fmla="*/ 216 w 620"/>
              <a:gd name="T17" fmla="*/ 340 h 622"/>
              <a:gd name="T18" fmla="*/ 310 w 620"/>
              <a:gd name="T19" fmla="*/ 149 h 622"/>
              <a:gd name="T20" fmla="*/ 406 w 620"/>
              <a:gd name="T21" fmla="*/ 340 h 622"/>
              <a:gd name="T22" fmla="*/ 513 w 620"/>
              <a:gd name="T23" fmla="*/ 555 h 622"/>
              <a:gd name="T24" fmla="*/ 310 w 620"/>
              <a:gd name="T25" fmla="*/ 555 h 622"/>
              <a:gd name="T26" fmla="*/ 109 w 620"/>
              <a:gd name="T27" fmla="*/ 555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0" h="622">
                <a:moveTo>
                  <a:pt x="465" y="311"/>
                </a:moveTo>
                <a:lnTo>
                  <a:pt x="310" y="0"/>
                </a:lnTo>
                <a:lnTo>
                  <a:pt x="155" y="311"/>
                </a:lnTo>
                <a:lnTo>
                  <a:pt x="0" y="622"/>
                </a:lnTo>
                <a:lnTo>
                  <a:pt x="310" y="622"/>
                </a:lnTo>
                <a:lnTo>
                  <a:pt x="620" y="622"/>
                </a:lnTo>
                <a:lnTo>
                  <a:pt x="465" y="311"/>
                </a:lnTo>
                <a:close/>
                <a:moveTo>
                  <a:pt x="109" y="555"/>
                </a:moveTo>
                <a:lnTo>
                  <a:pt x="216" y="340"/>
                </a:lnTo>
                <a:lnTo>
                  <a:pt x="310" y="149"/>
                </a:lnTo>
                <a:lnTo>
                  <a:pt x="406" y="340"/>
                </a:lnTo>
                <a:lnTo>
                  <a:pt x="513" y="555"/>
                </a:lnTo>
                <a:lnTo>
                  <a:pt x="310" y="555"/>
                </a:lnTo>
                <a:lnTo>
                  <a:pt x="109" y="555"/>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r>
              <a:rPr lang="en-AU"/>
              <a:t> </a:t>
            </a:r>
          </a:p>
        </p:txBody>
      </p:sp>
      <p:sp>
        <p:nvSpPr>
          <p:cNvPr id="490" name="Freeform 46">
            <a:extLst>
              <a:ext uri="{FF2B5EF4-FFF2-40B4-BE49-F238E27FC236}">
                <a16:creationId xmlns:a16="http://schemas.microsoft.com/office/drawing/2014/main" id="{F3DD45C9-A0B5-4FC1-9DC4-7947BD090785}"/>
              </a:ext>
            </a:extLst>
          </p:cNvPr>
          <p:cNvSpPr>
            <a:spLocks noEditPoints="1"/>
          </p:cNvSpPr>
          <p:nvPr/>
        </p:nvSpPr>
        <p:spPr bwMode="auto">
          <a:xfrm>
            <a:off x="3475608" y="2697912"/>
            <a:ext cx="573482" cy="576260"/>
          </a:xfrm>
          <a:custGeom>
            <a:avLst/>
            <a:gdLst>
              <a:gd name="T0" fmla="*/ 148 w 296"/>
              <a:gd name="T1" fmla="*/ 0 h 296"/>
              <a:gd name="T2" fmla="*/ 0 w 296"/>
              <a:gd name="T3" fmla="*/ 148 h 296"/>
              <a:gd name="T4" fmla="*/ 148 w 296"/>
              <a:gd name="T5" fmla="*/ 296 h 296"/>
              <a:gd name="T6" fmla="*/ 296 w 296"/>
              <a:gd name="T7" fmla="*/ 148 h 296"/>
              <a:gd name="T8" fmla="*/ 148 w 296"/>
              <a:gd name="T9" fmla="*/ 0 h 296"/>
              <a:gd name="T10" fmla="*/ 148 w 296"/>
              <a:gd name="T11" fmla="*/ 264 h 296"/>
              <a:gd name="T12" fmla="*/ 32 w 296"/>
              <a:gd name="T13" fmla="*/ 148 h 296"/>
              <a:gd name="T14" fmla="*/ 148 w 296"/>
              <a:gd name="T15" fmla="*/ 32 h 296"/>
              <a:gd name="T16" fmla="*/ 264 w 296"/>
              <a:gd name="T17" fmla="*/ 148 h 296"/>
              <a:gd name="T18" fmla="*/ 148 w 296"/>
              <a:gd name="T19" fmla="*/ 26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0"/>
                </a:moveTo>
                <a:cubicBezTo>
                  <a:pt x="66" y="0"/>
                  <a:pt x="0" y="66"/>
                  <a:pt x="0" y="148"/>
                </a:cubicBezTo>
                <a:cubicBezTo>
                  <a:pt x="0" y="229"/>
                  <a:pt x="66" y="296"/>
                  <a:pt x="148" y="296"/>
                </a:cubicBezTo>
                <a:cubicBezTo>
                  <a:pt x="230" y="296"/>
                  <a:pt x="296" y="229"/>
                  <a:pt x="296" y="148"/>
                </a:cubicBezTo>
                <a:cubicBezTo>
                  <a:pt x="296" y="66"/>
                  <a:pt x="230" y="0"/>
                  <a:pt x="148" y="0"/>
                </a:cubicBezTo>
                <a:close/>
                <a:moveTo>
                  <a:pt x="148" y="264"/>
                </a:moveTo>
                <a:cubicBezTo>
                  <a:pt x="84" y="264"/>
                  <a:pt x="32" y="212"/>
                  <a:pt x="32" y="148"/>
                </a:cubicBezTo>
                <a:cubicBezTo>
                  <a:pt x="32" y="84"/>
                  <a:pt x="84" y="32"/>
                  <a:pt x="148" y="32"/>
                </a:cubicBezTo>
                <a:cubicBezTo>
                  <a:pt x="212" y="32"/>
                  <a:pt x="264" y="84"/>
                  <a:pt x="264" y="148"/>
                </a:cubicBezTo>
                <a:cubicBezTo>
                  <a:pt x="264" y="212"/>
                  <a:pt x="212" y="264"/>
                  <a:pt x="148" y="26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AU"/>
          </a:p>
        </p:txBody>
      </p:sp>
      <p:sp>
        <p:nvSpPr>
          <p:cNvPr id="491" name="Rectangle 6">
            <a:extLst>
              <a:ext uri="{FF2B5EF4-FFF2-40B4-BE49-F238E27FC236}">
                <a16:creationId xmlns:a16="http://schemas.microsoft.com/office/drawing/2014/main" id="{B7303A58-9EF8-4000-96D9-3FC6A401D37F}"/>
              </a:ext>
            </a:extLst>
          </p:cNvPr>
          <p:cNvSpPr>
            <a:spLocks noChangeArrowheads="1"/>
          </p:cNvSpPr>
          <p:nvPr/>
        </p:nvSpPr>
        <p:spPr bwMode="auto">
          <a:xfrm>
            <a:off x="326192" y="3571969"/>
            <a:ext cx="576000" cy="576261"/>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AU"/>
          </a:p>
        </p:txBody>
      </p:sp>
      <p:sp>
        <p:nvSpPr>
          <p:cNvPr id="492" name="Freeform 7">
            <a:extLst>
              <a:ext uri="{FF2B5EF4-FFF2-40B4-BE49-F238E27FC236}">
                <a16:creationId xmlns:a16="http://schemas.microsoft.com/office/drawing/2014/main" id="{F7B161BF-EAD3-49EF-9509-05A1A075BF7B}"/>
              </a:ext>
            </a:extLst>
          </p:cNvPr>
          <p:cNvSpPr>
            <a:spLocks/>
          </p:cNvSpPr>
          <p:nvPr/>
        </p:nvSpPr>
        <p:spPr bwMode="auto">
          <a:xfrm>
            <a:off x="1899974" y="3571969"/>
            <a:ext cx="574408" cy="576261"/>
          </a:xfrm>
          <a:custGeom>
            <a:avLst/>
            <a:gdLst>
              <a:gd name="T0" fmla="*/ 0 w 296"/>
              <a:gd name="T1" fmla="*/ 0 h 296"/>
              <a:gd name="T2" fmla="*/ 0 w 296"/>
              <a:gd name="T3" fmla="*/ 296 h 296"/>
              <a:gd name="T4" fmla="*/ 38 w 296"/>
              <a:gd name="T5" fmla="*/ 296 h 296"/>
              <a:gd name="T6" fmla="*/ 148 w 296"/>
              <a:gd name="T7" fmla="*/ 186 h 296"/>
              <a:gd name="T8" fmla="*/ 257 w 296"/>
              <a:gd name="T9" fmla="*/ 296 h 296"/>
              <a:gd name="T10" fmla="*/ 296 w 296"/>
              <a:gd name="T11" fmla="*/ 296 h 296"/>
              <a:gd name="T12" fmla="*/ 296 w 296"/>
              <a:gd name="T13" fmla="*/ 0 h 296"/>
              <a:gd name="T14" fmla="*/ 0 w 296"/>
              <a:gd name="T15" fmla="*/ 0 h 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6" h="296">
                <a:moveTo>
                  <a:pt x="0" y="0"/>
                </a:moveTo>
                <a:cubicBezTo>
                  <a:pt x="0" y="296"/>
                  <a:pt x="0" y="296"/>
                  <a:pt x="0" y="296"/>
                </a:cubicBezTo>
                <a:cubicBezTo>
                  <a:pt x="38" y="296"/>
                  <a:pt x="38" y="296"/>
                  <a:pt x="38" y="296"/>
                </a:cubicBezTo>
                <a:cubicBezTo>
                  <a:pt x="38" y="235"/>
                  <a:pt x="87" y="186"/>
                  <a:pt x="148" y="186"/>
                </a:cubicBezTo>
                <a:cubicBezTo>
                  <a:pt x="208" y="186"/>
                  <a:pt x="257" y="235"/>
                  <a:pt x="257" y="296"/>
                </a:cubicBezTo>
                <a:cubicBezTo>
                  <a:pt x="296" y="296"/>
                  <a:pt x="296" y="296"/>
                  <a:pt x="296" y="296"/>
                </a:cubicBezTo>
                <a:cubicBezTo>
                  <a:pt x="296" y="0"/>
                  <a:pt x="296" y="0"/>
                  <a:pt x="296" y="0"/>
                </a:cubicBez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AU"/>
          </a:p>
        </p:txBody>
      </p:sp>
      <p:sp>
        <p:nvSpPr>
          <p:cNvPr id="493" name="Freeform 33">
            <a:extLst>
              <a:ext uri="{FF2B5EF4-FFF2-40B4-BE49-F238E27FC236}">
                <a16:creationId xmlns:a16="http://schemas.microsoft.com/office/drawing/2014/main" id="{0BF6044A-6316-433D-AF19-D1ED51D2111E}"/>
              </a:ext>
            </a:extLst>
          </p:cNvPr>
          <p:cNvSpPr>
            <a:spLocks/>
          </p:cNvSpPr>
          <p:nvPr/>
        </p:nvSpPr>
        <p:spPr bwMode="auto">
          <a:xfrm>
            <a:off x="2687791" y="3557094"/>
            <a:ext cx="574408" cy="576261"/>
          </a:xfrm>
          <a:custGeom>
            <a:avLst/>
            <a:gdLst>
              <a:gd name="T0" fmla="*/ 465 w 620"/>
              <a:gd name="T1" fmla="*/ 311 h 622"/>
              <a:gd name="T2" fmla="*/ 310 w 620"/>
              <a:gd name="T3" fmla="*/ 0 h 622"/>
              <a:gd name="T4" fmla="*/ 155 w 620"/>
              <a:gd name="T5" fmla="*/ 311 h 622"/>
              <a:gd name="T6" fmla="*/ 0 w 620"/>
              <a:gd name="T7" fmla="*/ 622 h 622"/>
              <a:gd name="T8" fmla="*/ 310 w 620"/>
              <a:gd name="T9" fmla="*/ 622 h 622"/>
              <a:gd name="T10" fmla="*/ 620 w 620"/>
              <a:gd name="T11" fmla="*/ 622 h 622"/>
              <a:gd name="T12" fmla="*/ 465 w 620"/>
              <a:gd name="T13" fmla="*/ 311 h 622"/>
            </a:gdLst>
            <a:ahLst/>
            <a:cxnLst>
              <a:cxn ang="0">
                <a:pos x="T0" y="T1"/>
              </a:cxn>
              <a:cxn ang="0">
                <a:pos x="T2" y="T3"/>
              </a:cxn>
              <a:cxn ang="0">
                <a:pos x="T4" y="T5"/>
              </a:cxn>
              <a:cxn ang="0">
                <a:pos x="T6" y="T7"/>
              </a:cxn>
              <a:cxn ang="0">
                <a:pos x="T8" y="T9"/>
              </a:cxn>
              <a:cxn ang="0">
                <a:pos x="T10" y="T11"/>
              </a:cxn>
              <a:cxn ang="0">
                <a:pos x="T12" y="T13"/>
              </a:cxn>
            </a:cxnLst>
            <a:rect l="0" t="0" r="r" b="b"/>
            <a:pathLst>
              <a:path w="620" h="622">
                <a:moveTo>
                  <a:pt x="465" y="311"/>
                </a:moveTo>
                <a:lnTo>
                  <a:pt x="310" y="0"/>
                </a:lnTo>
                <a:lnTo>
                  <a:pt x="155" y="311"/>
                </a:lnTo>
                <a:lnTo>
                  <a:pt x="0" y="622"/>
                </a:lnTo>
                <a:lnTo>
                  <a:pt x="310" y="622"/>
                </a:lnTo>
                <a:lnTo>
                  <a:pt x="620" y="622"/>
                </a:lnTo>
                <a:lnTo>
                  <a:pt x="465" y="311"/>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AU"/>
          </a:p>
        </p:txBody>
      </p:sp>
      <p:sp>
        <p:nvSpPr>
          <p:cNvPr id="494" name="Oval 41">
            <a:extLst>
              <a:ext uri="{FF2B5EF4-FFF2-40B4-BE49-F238E27FC236}">
                <a16:creationId xmlns:a16="http://schemas.microsoft.com/office/drawing/2014/main" id="{0712201C-883B-475F-815E-808CD2B1FA56}"/>
              </a:ext>
            </a:extLst>
          </p:cNvPr>
          <p:cNvSpPr>
            <a:spLocks noChangeArrowheads="1"/>
          </p:cNvSpPr>
          <p:nvPr/>
        </p:nvSpPr>
        <p:spPr bwMode="auto">
          <a:xfrm>
            <a:off x="3475608" y="3571969"/>
            <a:ext cx="573482" cy="576261"/>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AU"/>
          </a:p>
        </p:txBody>
      </p:sp>
      <p:sp>
        <p:nvSpPr>
          <p:cNvPr id="495" name="Freeform 42">
            <a:extLst>
              <a:ext uri="{FF2B5EF4-FFF2-40B4-BE49-F238E27FC236}">
                <a16:creationId xmlns:a16="http://schemas.microsoft.com/office/drawing/2014/main" id="{E12BEA67-4CEF-42C8-B771-EE91999453DC}"/>
              </a:ext>
            </a:extLst>
          </p:cNvPr>
          <p:cNvSpPr>
            <a:spLocks noEditPoints="1"/>
          </p:cNvSpPr>
          <p:nvPr/>
        </p:nvSpPr>
        <p:spPr bwMode="auto">
          <a:xfrm>
            <a:off x="1113083" y="4248244"/>
            <a:ext cx="573482" cy="576260"/>
          </a:xfrm>
          <a:custGeom>
            <a:avLst/>
            <a:gdLst>
              <a:gd name="T0" fmla="*/ 148 w 296"/>
              <a:gd name="T1" fmla="*/ 0 h 296"/>
              <a:gd name="T2" fmla="*/ 0 w 296"/>
              <a:gd name="T3" fmla="*/ 148 h 296"/>
              <a:gd name="T4" fmla="*/ 0 w 296"/>
              <a:gd name="T5" fmla="*/ 296 h 296"/>
              <a:gd name="T6" fmla="*/ 296 w 296"/>
              <a:gd name="T7" fmla="*/ 296 h 296"/>
              <a:gd name="T8" fmla="*/ 296 w 296"/>
              <a:gd name="T9" fmla="*/ 148 h 296"/>
              <a:gd name="T10" fmla="*/ 148 w 296"/>
              <a:gd name="T11" fmla="*/ 0 h 296"/>
              <a:gd name="T12" fmla="*/ 264 w 296"/>
              <a:gd name="T13" fmla="*/ 264 h 296"/>
              <a:gd name="T14" fmla="*/ 32 w 296"/>
              <a:gd name="T15" fmla="*/ 264 h 296"/>
              <a:gd name="T16" fmla="*/ 32 w 296"/>
              <a:gd name="T17" fmla="*/ 148 h 296"/>
              <a:gd name="T18" fmla="*/ 148 w 296"/>
              <a:gd name="T19" fmla="*/ 32 h 296"/>
              <a:gd name="T20" fmla="*/ 264 w 296"/>
              <a:gd name="T21" fmla="*/ 148 h 296"/>
              <a:gd name="T22" fmla="*/ 264 w 296"/>
              <a:gd name="T23" fmla="*/ 26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6" h="296">
                <a:moveTo>
                  <a:pt x="148" y="0"/>
                </a:moveTo>
                <a:cubicBezTo>
                  <a:pt x="66" y="0"/>
                  <a:pt x="0" y="66"/>
                  <a:pt x="0" y="148"/>
                </a:cubicBezTo>
                <a:cubicBezTo>
                  <a:pt x="0" y="296"/>
                  <a:pt x="0" y="296"/>
                  <a:pt x="0" y="296"/>
                </a:cubicBezTo>
                <a:cubicBezTo>
                  <a:pt x="296" y="296"/>
                  <a:pt x="296" y="296"/>
                  <a:pt x="296" y="296"/>
                </a:cubicBezTo>
                <a:cubicBezTo>
                  <a:pt x="296" y="148"/>
                  <a:pt x="296" y="148"/>
                  <a:pt x="296" y="148"/>
                </a:cubicBezTo>
                <a:cubicBezTo>
                  <a:pt x="296" y="66"/>
                  <a:pt x="230" y="0"/>
                  <a:pt x="148" y="0"/>
                </a:cubicBezTo>
                <a:close/>
                <a:moveTo>
                  <a:pt x="264" y="264"/>
                </a:moveTo>
                <a:cubicBezTo>
                  <a:pt x="32" y="264"/>
                  <a:pt x="32" y="264"/>
                  <a:pt x="32" y="264"/>
                </a:cubicBezTo>
                <a:cubicBezTo>
                  <a:pt x="32" y="148"/>
                  <a:pt x="32" y="148"/>
                  <a:pt x="32" y="148"/>
                </a:cubicBezTo>
                <a:cubicBezTo>
                  <a:pt x="32" y="84"/>
                  <a:pt x="84" y="32"/>
                  <a:pt x="148" y="32"/>
                </a:cubicBezTo>
                <a:cubicBezTo>
                  <a:pt x="212" y="32"/>
                  <a:pt x="264" y="84"/>
                  <a:pt x="264" y="148"/>
                </a:cubicBezTo>
                <a:lnTo>
                  <a:pt x="264" y="264"/>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AU"/>
          </a:p>
        </p:txBody>
      </p:sp>
      <p:sp>
        <p:nvSpPr>
          <p:cNvPr id="496" name="Freeform 43">
            <a:extLst>
              <a:ext uri="{FF2B5EF4-FFF2-40B4-BE49-F238E27FC236}">
                <a16:creationId xmlns:a16="http://schemas.microsoft.com/office/drawing/2014/main" id="{1AA63930-EDB9-4AAE-8A3B-1890CBD0C35C}"/>
              </a:ext>
            </a:extLst>
          </p:cNvPr>
          <p:cNvSpPr>
            <a:spLocks noEditPoints="1"/>
          </p:cNvSpPr>
          <p:nvPr/>
        </p:nvSpPr>
        <p:spPr bwMode="auto">
          <a:xfrm>
            <a:off x="326192" y="4248244"/>
            <a:ext cx="573482" cy="576260"/>
          </a:xfrm>
          <a:custGeom>
            <a:avLst/>
            <a:gdLst>
              <a:gd name="T0" fmla="*/ 0 w 619"/>
              <a:gd name="T1" fmla="*/ 0 h 622"/>
              <a:gd name="T2" fmla="*/ 0 w 619"/>
              <a:gd name="T3" fmla="*/ 622 h 622"/>
              <a:gd name="T4" fmla="*/ 619 w 619"/>
              <a:gd name="T5" fmla="*/ 622 h 622"/>
              <a:gd name="T6" fmla="*/ 619 w 619"/>
              <a:gd name="T7" fmla="*/ 0 h 622"/>
              <a:gd name="T8" fmla="*/ 0 w 619"/>
              <a:gd name="T9" fmla="*/ 0 h 622"/>
              <a:gd name="T10" fmla="*/ 552 w 619"/>
              <a:gd name="T11" fmla="*/ 555 h 622"/>
              <a:gd name="T12" fmla="*/ 67 w 619"/>
              <a:gd name="T13" fmla="*/ 555 h 622"/>
              <a:gd name="T14" fmla="*/ 67 w 619"/>
              <a:gd name="T15" fmla="*/ 67 h 622"/>
              <a:gd name="T16" fmla="*/ 552 w 619"/>
              <a:gd name="T17" fmla="*/ 67 h 622"/>
              <a:gd name="T18" fmla="*/ 552 w 619"/>
              <a:gd name="T19" fmla="*/ 555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9" h="622">
                <a:moveTo>
                  <a:pt x="0" y="0"/>
                </a:moveTo>
                <a:lnTo>
                  <a:pt x="0" y="622"/>
                </a:lnTo>
                <a:lnTo>
                  <a:pt x="619" y="622"/>
                </a:lnTo>
                <a:lnTo>
                  <a:pt x="619" y="0"/>
                </a:lnTo>
                <a:lnTo>
                  <a:pt x="0" y="0"/>
                </a:lnTo>
                <a:close/>
                <a:moveTo>
                  <a:pt x="552" y="555"/>
                </a:moveTo>
                <a:lnTo>
                  <a:pt x="67" y="555"/>
                </a:lnTo>
                <a:lnTo>
                  <a:pt x="67" y="67"/>
                </a:lnTo>
                <a:lnTo>
                  <a:pt x="552" y="67"/>
                </a:lnTo>
                <a:lnTo>
                  <a:pt x="552" y="55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AU"/>
          </a:p>
        </p:txBody>
      </p:sp>
      <p:sp>
        <p:nvSpPr>
          <p:cNvPr id="497" name="Freeform 44">
            <a:extLst>
              <a:ext uri="{FF2B5EF4-FFF2-40B4-BE49-F238E27FC236}">
                <a16:creationId xmlns:a16="http://schemas.microsoft.com/office/drawing/2014/main" id="{2F1AABFC-BC68-459E-A599-B50A8BA2D081}"/>
              </a:ext>
            </a:extLst>
          </p:cNvPr>
          <p:cNvSpPr>
            <a:spLocks noEditPoints="1"/>
          </p:cNvSpPr>
          <p:nvPr/>
        </p:nvSpPr>
        <p:spPr bwMode="auto">
          <a:xfrm>
            <a:off x="1895853" y="4248244"/>
            <a:ext cx="574408" cy="576260"/>
          </a:xfrm>
          <a:custGeom>
            <a:avLst/>
            <a:gdLst>
              <a:gd name="T0" fmla="*/ 0 w 296"/>
              <a:gd name="T1" fmla="*/ 0 h 296"/>
              <a:gd name="T2" fmla="*/ 0 w 296"/>
              <a:gd name="T3" fmla="*/ 296 h 296"/>
              <a:gd name="T4" fmla="*/ 38 w 296"/>
              <a:gd name="T5" fmla="*/ 296 h 296"/>
              <a:gd name="T6" fmla="*/ 148 w 296"/>
              <a:gd name="T7" fmla="*/ 186 h 296"/>
              <a:gd name="T8" fmla="*/ 257 w 296"/>
              <a:gd name="T9" fmla="*/ 296 h 296"/>
              <a:gd name="T10" fmla="*/ 296 w 296"/>
              <a:gd name="T11" fmla="*/ 296 h 296"/>
              <a:gd name="T12" fmla="*/ 296 w 296"/>
              <a:gd name="T13" fmla="*/ 0 h 296"/>
              <a:gd name="T14" fmla="*/ 0 w 296"/>
              <a:gd name="T15" fmla="*/ 0 h 296"/>
              <a:gd name="T16" fmla="*/ 264 w 296"/>
              <a:gd name="T17" fmla="*/ 215 h 296"/>
              <a:gd name="T18" fmla="*/ 148 w 296"/>
              <a:gd name="T19" fmla="*/ 154 h 296"/>
              <a:gd name="T20" fmla="*/ 32 w 296"/>
              <a:gd name="T21" fmla="*/ 215 h 296"/>
              <a:gd name="T22" fmla="*/ 32 w 296"/>
              <a:gd name="T23" fmla="*/ 32 h 296"/>
              <a:gd name="T24" fmla="*/ 264 w 296"/>
              <a:gd name="T25" fmla="*/ 32 h 296"/>
              <a:gd name="T26" fmla="*/ 264 w 296"/>
              <a:gd name="T27" fmla="*/ 215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6" h="296">
                <a:moveTo>
                  <a:pt x="0" y="0"/>
                </a:moveTo>
                <a:cubicBezTo>
                  <a:pt x="0" y="296"/>
                  <a:pt x="0" y="296"/>
                  <a:pt x="0" y="296"/>
                </a:cubicBezTo>
                <a:cubicBezTo>
                  <a:pt x="38" y="296"/>
                  <a:pt x="38" y="296"/>
                  <a:pt x="38" y="296"/>
                </a:cubicBezTo>
                <a:cubicBezTo>
                  <a:pt x="38" y="235"/>
                  <a:pt x="87" y="186"/>
                  <a:pt x="148" y="186"/>
                </a:cubicBezTo>
                <a:cubicBezTo>
                  <a:pt x="208" y="186"/>
                  <a:pt x="257" y="235"/>
                  <a:pt x="257" y="296"/>
                </a:cubicBezTo>
                <a:cubicBezTo>
                  <a:pt x="296" y="296"/>
                  <a:pt x="296" y="296"/>
                  <a:pt x="296" y="296"/>
                </a:cubicBezTo>
                <a:cubicBezTo>
                  <a:pt x="296" y="0"/>
                  <a:pt x="296" y="0"/>
                  <a:pt x="296" y="0"/>
                </a:cubicBezTo>
                <a:lnTo>
                  <a:pt x="0" y="0"/>
                </a:lnTo>
                <a:close/>
                <a:moveTo>
                  <a:pt x="264" y="215"/>
                </a:moveTo>
                <a:cubicBezTo>
                  <a:pt x="238" y="178"/>
                  <a:pt x="196" y="154"/>
                  <a:pt x="148" y="154"/>
                </a:cubicBezTo>
                <a:cubicBezTo>
                  <a:pt x="100" y="154"/>
                  <a:pt x="57" y="178"/>
                  <a:pt x="32" y="215"/>
                </a:cubicBezTo>
                <a:cubicBezTo>
                  <a:pt x="32" y="32"/>
                  <a:pt x="32" y="32"/>
                  <a:pt x="32" y="32"/>
                </a:cubicBezTo>
                <a:cubicBezTo>
                  <a:pt x="264" y="32"/>
                  <a:pt x="264" y="32"/>
                  <a:pt x="264" y="32"/>
                </a:cubicBezTo>
                <a:lnTo>
                  <a:pt x="264" y="2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AU"/>
          </a:p>
        </p:txBody>
      </p:sp>
      <p:sp>
        <p:nvSpPr>
          <p:cNvPr id="498" name="Freeform 45">
            <a:extLst>
              <a:ext uri="{FF2B5EF4-FFF2-40B4-BE49-F238E27FC236}">
                <a16:creationId xmlns:a16="http://schemas.microsoft.com/office/drawing/2014/main" id="{DDCD7F05-F5F6-4567-993B-7C0AB4A75267}"/>
              </a:ext>
            </a:extLst>
          </p:cNvPr>
          <p:cNvSpPr>
            <a:spLocks noEditPoints="1"/>
          </p:cNvSpPr>
          <p:nvPr/>
        </p:nvSpPr>
        <p:spPr bwMode="auto">
          <a:xfrm>
            <a:off x="2668919" y="4214513"/>
            <a:ext cx="608030" cy="609991"/>
          </a:xfrm>
          <a:custGeom>
            <a:avLst/>
            <a:gdLst>
              <a:gd name="T0" fmla="*/ 465 w 620"/>
              <a:gd name="T1" fmla="*/ 311 h 622"/>
              <a:gd name="T2" fmla="*/ 310 w 620"/>
              <a:gd name="T3" fmla="*/ 0 h 622"/>
              <a:gd name="T4" fmla="*/ 155 w 620"/>
              <a:gd name="T5" fmla="*/ 311 h 622"/>
              <a:gd name="T6" fmla="*/ 0 w 620"/>
              <a:gd name="T7" fmla="*/ 622 h 622"/>
              <a:gd name="T8" fmla="*/ 310 w 620"/>
              <a:gd name="T9" fmla="*/ 622 h 622"/>
              <a:gd name="T10" fmla="*/ 620 w 620"/>
              <a:gd name="T11" fmla="*/ 622 h 622"/>
              <a:gd name="T12" fmla="*/ 465 w 620"/>
              <a:gd name="T13" fmla="*/ 311 h 622"/>
              <a:gd name="T14" fmla="*/ 109 w 620"/>
              <a:gd name="T15" fmla="*/ 555 h 622"/>
              <a:gd name="T16" fmla="*/ 216 w 620"/>
              <a:gd name="T17" fmla="*/ 340 h 622"/>
              <a:gd name="T18" fmla="*/ 310 w 620"/>
              <a:gd name="T19" fmla="*/ 149 h 622"/>
              <a:gd name="T20" fmla="*/ 406 w 620"/>
              <a:gd name="T21" fmla="*/ 340 h 622"/>
              <a:gd name="T22" fmla="*/ 513 w 620"/>
              <a:gd name="T23" fmla="*/ 555 h 622"/>
              <a:gd name="T24" fmla="*/ 310 w 620"/>
              <a:gd name="T25" fmla="*/ 555 h 622"/>
              <a:gd name="T26" fmla="*/ 109 w 620"/>
              <a:gd name="T27" fmla="*/ 555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0" h="622">
                <a:moveTo>
                  <a:pt x="465" y="311"/>
                </a:moveTo>
                <a:lnTo>
                  <a:pt x="310" y="0"/>
                </a:lnTo>
                <a:lnTo>
                  <a:pt x="155" y="311"/>
                </a:lnTo>
                <a:lnTo>
                  <a:pt x="0" y="622"/>
                </a:lnTo>
                <a:lnTo>
                  <a:pt x="310" y="622"/>
                </a:lnTo>
                <a:lnTo>
                  <a:pt x="620" y="622"/>
                </a:lnTo>
                <a:lnTo>
                  <a:pt x="465" y="311"/>
                </a:lnTo>
                <a:close/>
                <a:moveTo>
                  <a:pt x="109" y="555"/>
                </a:moveTo>
                <a:lnTo>
                  <a:pt x="216" y="340"/>
                </a:lnTo>
                <a:lnTo>
                  <a:pt x="310" y="149"/>
                </a:lnTo>
                <a:lnTo>
                  <a:pt x="406" y="340"/>
                </a:lnTo>
                <a:lnTo>
                  <a:pt x="513" y="555"/>
                </a:lnTo>
                <a:lnTo>
                  <a:pt x="310" y="555"/>
                </a:lnTo>
                <a:lnTo>
                  <a:pt x="109" y="55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r>
              <a:rPr lang="en-AU"/>
              <a:t> </a:t>
            </a:r>
          </a:p>
        </p:txBody>
      </p:sp>
      <p:sp>
        <p:nvSpPr>
          <p:cNvPr id="499" name="Freeform 46">
            <a:extLst>
              <a:ext uri="{FF2B5EF4-FFF2-40B4-BE49-F238E27FC236}">
                <a16:creationId xmlns:a16="http://schemas.microsoft.com/office/drawing/2014/main" id="{0E7B6EAE-B5BA-4BED-AF08-35B235E4F581}"/>
              </a:ext>
            </a:extLst>
          </p:cNvPr>
          <p:cNvSpPr>
            <a:spLocks noEditPoints="1"/>
          </p:cNvSpPr>
          <p:nvPr/>
        </p:nvSpPr>
        <p:spPr bwMode="auto">
          <a:xfrm>
            <a:off x="3475608" y="4248244"/>
            <a:ext cx="573482" cy="576260"/>
          </a:xfrm>
          <a:custGeom>
            <a:avLst/>
            <a:gdLst>
              <a:gd name="T0" fmla="*/ 148 w 296"/>
              <a:gd name="T1" fmla="*/ 0 h 296"/>
              <a:gd name="T2" fmla="*/ 0 w 296"/>
              <a:gd name="T3" fmla="*/ 148 h 296"/>
              <a:gd name="T4" fmla="*/ 148 w 296"/>
              <a:gd name="T5" fmla="*/ 296 h 296"/>
              <a:gd name="T6" fmla="*/ 296 w 296"/>
              <a:gd name="T7" fmla="*/ 148 h 296"/>
              <a:gd name="T8" fmla="*/ 148 w 296"/>
              <a:gd name="T9" fmla="*/ 0 h 296"/>
              <a:gd name="T10" fmla="*/ 148 w 296"/>
              <a:gd name="T11" fmla="*/ 264 h 296"/>
              <a:gd name="T12" fmla="*/ 32 w 296"/>
              <a:gd name="T13" fmla="*/ 148 h 296"/>
              <a:gd name="T14" fmla="*/ 148 w 296"/>
              <a:gd name="T15" fmla="*/ 32 h 296"/>
              <a:gd name="T16" fmla="*/ 264 w 296"/>
              <a:gd name="T17" fmla="*/ 148 h 296"/>
              <a:gd name="T18" fmla="*/ 148 w 296"/>
              <a:gd name="T19" fmla="*/ 26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0"/>
                </a:moveTo>
                <a:cubicBezTo>
                  <a:pt x="66" y="0"/>
                  <a:pt x="0" y="66"/>
                  <a:pt x="0" y="148"/>
                </a:cubicBezTo>
                <a:cubicBezTo>
                  <a:pt x="0" y="229"/>
                  <a:pt x="66" y="296"/>
                  <a:pt x="148" y="296"/>
                </a:cubicBezTo>
                <a:cubicBezTo>
                  <a:pt x="230" y="296"/>
                  <a:pt x="296" y="229"/>
                  <a:pt x="296" y="148"/>
                </a:cubicBezTo>
                <a:cubicBezTo>
                  <a:pt x="296" y="66"/>
                  <a:pt x="230" y="0"/>
                  <a:pt x="148" y="0"/>
                </a:cubicBezTo>
                <a:close/>
                <a:moveTo>
                  <a:pt x="148" y="264"/>
                </a:moveTo>
                <a:cubicBezTo>
                  <a:pt x="84" y="264"/>
                  <a:pt x="32" y="212"/>
                  <a:pt x="32" y="148"/>
                </a:cubicBezTo>
                <a:cubicBezTo>
                  <a:pt x="32" y="84"/>
                  <a:pt x="84" y="32"/>
                  <a:pt x="148" y="32"/>
                </a:cubicBezTo>
                <a:cubicBezTo>
                  <a:pt x="212" y="32"/>
                  <a:pt x="264" y="84"/>
                  <a:pt x="264" y="148"/>
                </a:cubicBezTo>
                <a:cubicBezTo>
                  <a:pt x="264" y="212"/>
                  <a:pt x="212" y="264"/>
                  <a:pt x="148" y="26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AU"/>
          </a:p>
        </p:txBody>
      </p:sp>
      <p:sp>
        <p:nvSpPr>
          <p:cNvPr id="500" name="Rectangle 499">
            <a:extLst>
              <a:ext uri="{FF2B5EF4-FFF2-40B4-BE49-F238E27FC236}">
                <a16:creationId xmlns:a16="http://schemas.microsoft.com/office/drawing/2014/main" id="{C77A3A0A-66B1-4C61-B8DF-C6B5A19CD4EE}"/>
              </a:ext>
            </a:extLst>
          </p:cNvPr>
          <p:cNvSpPr>
            <a:spLocks noChangeArrowheads="1"/>
          </p:cNvSpPr>
          <p:nvPr/>
        </p:nvSpPr>
        <p:spPr bwMode="auto">
          <a:xfrm>
            <a:off x="4247748" y="533394"/>
            <a:ext cx="573482" cy="576261"/>
          </a:xfrm>
          <a:prstGeom prst="rect">
            <a:avLst/>
          </a:prstGeom>
          <a:solidFill>
            <a:srgbClr val="BED2F0"/>
          </a:solidFill>
          <a:ln>
            <a:noFill/>
          </a:ln>
        </p:spPr>
        <p:txBody>
          <a:bodyPr vert="horz" wrap="square" lIns="91440" tIns="45720" rIns="91440" bIns="45720" numCol="1" anchor="t" anchorCtr="0" compatLnSpc="1">
            <a:prstTxWarp prst="textNoShape">
              <a:avLst/>
            </a:prstTxWarp>
          </a:bodyPr>
          <a:lstStyle/>
          <a:p>
            <a:endParaRPr lang="en-AU"/>
          </a:p>
        </p:txBody>
      </p:sp>
      <p:sp>
        <p:nvSpPr>
          <p:cNvPr id="501" name="Freeform 186">
            <a:extLst>
              <a:ext uri="{FF2B5EF4-FFF2-40B4-BE49-F238E27FC236}">
                <a16:creationId xmlns:a16="http://schemas.microsoft.com/office/drawing/2014/main" id="{E2247549-BA7F-4E63-A6DC-799FC49F8980}"/>
              </a:ext>
            </a:extLst>
          </p:cNvPr>
          <p:cNvSpPr>
            <a:spLocks/>
          </p:cNvSpPr>
          <p:nvPr/>
        </p:nvSpPr>
        <p:spPr bwMode="auto">
          <a:xfrm>
            <a:off x="5821530" y="533394"/>
            <a:ext cx="574408" cy="576261"/>
          </a:xfrm>
          <a:custGeom>
            <a:avLst/>
            <a:gdLst>
              <a:gd name="T0" fmla="*/ 0 w 296"/>
              <a:gd name="T1" fmla="*/ 0 h 296"/>
              <a:gd name="T2" fmla="*/ 0 w 296"/>
              <a:gd name="T3" fmla="*/ 296 h 296"/>
              <a:gd name="T4" fmla="*/ 38 w 296"/>
              <a:gd name="T5" fmla="*/ 296 h 296"/>
              <a:gd name="T6" fmla="*/ 148 w 296"/>
              <a:gd name="T7" fmla="*/ 186 h 296"/>
              <a:gd name="T8" fmla="*/ 257 w 296"/>
              <a:gd name="T9" fmla="*/ 296 h 296"/>
              <a:gd name="T10" fmla="*/ 296 w 296"/>
              <a:gd name="T11" fmla="*/ 296 h 296"/>
              <a:gd name="T12" fmla="*/ 296 w 296"/>
              <a:gd name="T13" fmla="*/ 0 h 296"/>
              <a:gd name="T14" fmla="*/ 0 w 296"/>
              <a:gd name="T15" fmla="*/ 0 h 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6" h="296">
                <a:moveTo>
                  <a:pt x="0" y="0"/>
                </a:moveTo>
                <a:cubicBezTo>
                  <a:pt x="0" y="296"/>
                  <a:pt x="0" y="296"/>
                  <a:pt x="0" y="296"/>
                </a:cubicBezTo>
                <a:cubicBezTo>
                  <a:pt x="38" y="296"/>
                  <a:pt x="38" y="296"/>
                  <a:pt x="38" y="296"/>
                </a:cubicBezTo>
                <a:cubicBezTo>
                  <a:pt x="38" y="235"/>
                  <a:pt x="87" y="186"/>
                  <a:pt x="148" y="186"/>
                </a:cubicBezTo>
                <a:cubicBezTo>
                  <a:pt x="208" y="186"/>
                  <a:pt x="257" y="235"/>
                  <a:pt x="257" y="296"/>
                </a:cubicBezTo>
                <a:cubicBezTo>
                  <a:pt x="296" y="296"/>
                  <a:pt x="296" y="296"/>
                  <a:pt x="296" y="296"/>
                </a:cubicBezTo>
                <a:cubicBezTo>
                  <a:pt x="296" y="0"/>
                  <a:pt x="296" y="0"/>
                  <a:pt x="296" y="0"/>
                </a:cubicBezTo>
                <a:lnTo>
                  <a:pt x="0" y="0"/>
                </a:lnTo>
                <a:close/>
              </a:path>
            </a:pathLst>
          </a:custGeom>
          <a:solidFill>
            <a:srgbClr val="BED2F0"/>
          </a:solidFill>
          <a:ln>
            <a:noFill/>
          </a:ln>
        </p:spPr>
        <p:txBody>
          <a:bodyPr vert="horz" wrap="square" lIns="91440" tIns="45720" rIns="91440" bIns="45720" numCol="1" anchor="t" anchorCtr="0" compatLnSpc="1">
            <a:prstTxWarp prst="textNoShape">
              <a:avLst/>
            </a:prstTxWarp>
          </a:bodyPr>
          <a:lstStyle/>
          <a:p>
            <a:endParaRPr lang="en-AU"/>
          </a:p>
        </p:txBody>
      </p:sp>
      <p:sp>
        <p:nvSpPr>
          <p:cNvPr id="502" name="Freeform 33">
            <a:extLst>
              <a:ext uri="{FF2B5EF4-FFF2-40B4-BE49-F238E27FC236}">
                <a16:creationId xmlns:a16="http://schemas.microsoft.com/office/drawing/2014/main" id="{A2C47F2D-87BB-46D6-9279-5EFE195BCA3D}"/>
              </a:ext>
            </a:extLst>
          </p:cNvPr>
          <p:cNvSpPr>
            <a:spLocks/>
          </p:cNvSpPr>
          <p:nvPr/>
        </p:nvSpPr>
        <p:spPr bwMode="auto">
          <a:xfrm>
            <a:off x="6609347" y="518519"/>
            <a:ext cx="574408" cy="576261"/>
          </a:xfrm>
          <a:custGeom>
            <a:avLst/>
            <a:gdLst>
              <a:gd name="T0" fmla="*/ 465 w 620"/>
              <a:gd name="T1" fmla="*/ 311 h 622"/>
              <a:gd name="T2" fmla="*/ 310 w 620"/>
              <a:gd name="T3" fmla="*/ 0 h 622"/>
              <a:gd name="T4" fmla="*/ 155 w 620"/>
              <a:gd name="T5" fmla="*/ 311 h 622"/>
              <a:gd name="T6" fmla="*/ 0 w 620"/>
              <a:gd name="T7" fmla="*/ 622 h 622"/>
              <a:gd name="T8" fmla="*/ 310 w 620"/>
              <a:gd name="T9" fmla="*/ 622 h 622"/>
              <a:gd name="T10" fmla="*/ 620 w 620"/>
              <a:gd name="T11" fmla="*/ 622 h 622"/>
              <a:gd name="T12" fmla="*/ 465 w 620"/>
              <a:gd name="T13" fmla="*/ 311 h 622"/>
            </a:gdLst>
            <a:ahLst/>
            <a:cxnLst>
              <a:cxn ang="0">
                <a:pos x="T0" y="T1"/>
              </a:cxn>
              <a:cxn ang="0">
                <a:pos x="T2" y="T3"/>
              </a:cxn>
              <a:cxn ang="0">
                <a:pos x="T4" y="T5"/>
              </a:cxn>
              <a:cxn ang="0">
                <a:pos x="T6" y="T7"/>
              </a:cxn>
              <a:cxn ang="0">
                <a:pos x="T8" y="T9"/>
              </a:cxn>
              <a:cxn ang="0">
                <a:pos x="T10" y="T11"/>
              </a:cxn>
              <a:cxn ang="0">
                <a:pos x="T12" y="T13"/>
              </a:cxn>
            </a:cxnLst>
            <a:rect l="0" t="0" r="r" b="b"/>
            <a:pathLst>
              <a:path w="620" h="622">
                <a:moveTo>
                  <a:pt x="465" y="311"/>
                </a:moveTo>
                <a:lnTo>
                  <a:pt x="310" y="0"/>
                </a:lnTo>
                <a:lnTo>
                  <a:pt x="155" y="311"/>
                </a:lnTo>
                <a:lnTo>
                  <a:pt x="0" y="622"/>
                </a:lnTo>
                <a:lnTo>
                  <a:pt x="310" y="622"/>
                </a:lnTo>
                <a:lnTo>
                  <a:pt x="620" y="622"/>
                </a:lnTo>
                <a:lnTo>
                  <a:pt x="465" y="311"/>
                </a:lnTo>
                <a:close/>
              </a:path>
            </a:pathLst>
          </a:custGeom>
          <a:solidFill>
            <a:srgbClr val="BED2F0"/>
          </a:solidFill>
          <a:ln>
            <a:noFill/>
          </a:ln>
        </p:spPr>
        <p:txBody>
          <a:bodyPr vert="horz" wrap="square" lIns="91440" tIns="45720" rIns="91440" bIns="45720" numCol="1" anchor="t" anchorCtr="0" compatLnSpc="1">
            <a:prstTxWarp prst="textNoShape">
              <a:avLst/>
            </a:prstTxWarp>
          </a:bodyPr>
          <a:lstStyle/>
          <a:p>
            <a:endParaRPr lang="en-AU"/>
          </a:p>
        </p:txBody>
      </p:sp>
      <p:sp>
        <p:nvSpPr>
          <p:cNvPr id="503" name="Oval 41">
            <a:extLst>
              <a:ext uri="{FF2B5EF4-FFF2-40B4-BE49-F238E27FC236}">
                <a16:creationId xmlns:a16="http://schemas.microsoft.com/office/drawing/2014/main" id="{20D860E2-FECB-4C44-AEA5-4EE776B15A4B}"/>
              </a:ext>
            </a:extLst>
          </p:cNvPr>
          <p:cNvSpPr>
            <a:spLocks noChangeArrowheads="1"/>
          </p:cNvSpPr>
          <p:nvPr/>
        </p:nvSpPr>
        <p:spPr bwMode="auto">
          <a:xfrm>
            <a:off x="7397164" y="533394"/>
            <a:ext cx="573482" cy="576261"/>
          </a:xfrm>
          <a:prstGeom prst="ellipse">
            <a:avLst/>
          </a:prstGeom>
          <a:solidFill>
            <a:srgbClr val="BED2F0"/>
          </a:solidFill>
          <a:ln>
            <a:noFill/>
          </a:ln>
        </p:spPr>
        <p:txBody>
          <a:bodyPr vert="horz" wrap="square" lIns="91440" tIns="45720" rIns="91440" bIns="45720" numCol="1" anchor="t" anchorCtr="0" compatLnSpc="1">
            <a:prstTxWarp prst="textNoShape">
              <a:avLst/>
            </a:prstTxWarp>
          </a:bodyPr>
          <a:lstStyle/>
          <a:p>
            <a:endParaRPr lang="en-AU"/>
          </a:p>
        </p:txBody>
      </p:sp>
      <p:sp>
        <p:nvSpPr>
          <p:cNvPr id="504" name="Freeform 42">
            <a:extLst>
              <a:ext uri="{FF2B5EF4-FFF2-40B4-BE49-F238E27FC236}">
                <a16:creationId xmlns:a16="http://schemas.microsoft.com/office/drawing/2014/main" id="{2EF8B894-488C-4C47-97FC-DB6DE2356C15}"/>
              </a:ext>
            </a:extLst>
          </p:cNvPr>
          <p:cNvSpPr>
            <a:spLocks noEditPoints="1"/>
          </p:cNvSpPr>
          <p:nvPr/>
        </p:nvSpPr>
        <p:spPr bwMode="auto">
          <a:xfrm>
            <a:off x="5034639" y="1209669"/>
            <a:ext cx="573482" cy="576260"/>
          </a:xfrm>
          <a:custGeom>
            <a:avLst/>
            <a:gdLst>
              <a:gd name="T0" fmla="*/ 148 w 296"/>
              <a:gd name="T1" fmla="*/ 0 h 296"/>
              <a:gd name="T2" fmla="*/ 0 w 296"/>
              <a:gd name="T3" fmla="*/ 148 h 296"/>
              <a:gd name="T4" fmla="*/ 0 w 296"/>
              <a:gd name="T5" fmla="*/ 296 h 296"/>
              <a:gd name="T6" fmla="*/ 296 w 296"/>
              <a:gd name="T7" fmla="*/ 296 h 296"/>
              <a:gd name="T8" fmla="*/ 296 w 296"/>
              <a:gd name="T9" fmla="*/ 148 h 296"/>
              <a:gd name="T10" fmla="*/ 148 w 296"/>
              <a:gd name="T11" fmla="*/ 0 h 296"/>
              <a:gd name="T12" fmla="*/ 264 w 296"/>
              <a:gd name="T13" fmla="*/ 264 h 296"/>
              <a:gd name="T14" fmla="*/ 32 w 296"/>
              <a:gd name="T15" fmla="*/ 264 h 296"/>
              <a:gd name="T16" fmla="*/ 32 w 296"/>
              <a:gd name="T17" fmla="*/ 148 h 296"/>
              <a:gd name="T18" fmla="*/ 148 w 296"/>
              <a:gd name="T19" fmla="*/ 32 h 296"/>
              <a:gd name="T20" fmla="*/ 264 w 296"/>
              <a:gd name="T21" fmla="*/ 148 h 296"/>
              <a:gd name="T22" fmla="*/ 264 w 296"/>
              <a:gd name="T23" fmla="*/ 26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6" h="296">
                <a:moveTo>
                  <a:pt x="148" y="0"/>
                </a:moveTo>
                <a:cubicBezTo>
                  <a:pt x="66" y="0"/>
                  <a:pt x="0" y="66"/>
                  <a:pt x="0" y="148"/>
                </a:cubicBezTo>
                <a:cubicBezTo>
                  <a:pt x="0" y="296"/>
                  <a:pt x="0" y="296"/>
                  <a:pt x="0" y="296"/>
                </a:cubicBezTo>
                <a:cubicBezTo>
                  <a:pt x="296" y="296"/>
                  <a:pt x="296" y="296"/>
                  <a:pt x="296" y="296"/>
                </a:cubicBezTo>
                <a:cubicBezTo>
                  <a:pt x="296" y="148"/>
                  <a:pt x="296" y="148"/>
                  <a:pt x="296" y="148"/>
                </a:cubicBezTo>
                <a:cubicBezTo>
                  <a:pt x="296" y="66"/>
                  <a:pt x="230" y="0"/>
                  <a:pt x="148" y="0"/>
                </a:cubicBezTo>
                <a:close/>
                <a:moveTo>
                  <a:pt x="264" y="264"/>
                </a:moveTo>
                <a:cubicBezTo>
                  <a:pt x="32" y="264"/>
                  <a:pt x="32" y="264"/>
                  <a:pt x="32" y="264"/>
                </a:cubicBezTo>
                <a:cubicBezTo>
                  <a:pt x="32" y="148"/>
                  <a:pt x="32" y="148"/>
                  <a:pt x="32" y="148"/>
                </a:cubicBezTo>
                <a:cubicBezTo>
                  <a:pt x="32" y="84"/>
                  <a:pt x="84" y="32"/>
                  <a:pt x="148" y="32"/>
                </a:cubicBezTo>
                <a:cubicBezTo>
                  <a:pt x="212" y="32"/>
                  <a:pt x="264" y="84"/>
                  <a:pt x="264" y="148"/>
                </a:cubicBezTo>
                <a:lnTo>
                  <a:pt x="264" y="264"/>
                </a:lnTo>
                <a:close/>
              </a:path>
            </a:pathLst>
          </a:custGeom>
          <a:solidFill>
            <a:srgbClr val="BED2F0"/>
          </a:solidFill>
          <a:ln>
            <a:noFill/>
          </a:ln>
        </p:spPr>
        <p:txBody>
          <a:bodyPr vert="horz" wrap="square" lIns="91440" tIns="45720" rIns="91440" bIns="45720" numCol="1" anchor="t" anchorCtr="0" compatLnSpc="1">
            <a:prstTxWarp prst="textNoShape">
              <a:avLst/>
            </a:prstTxWarp>
          </a:bodyPr>
          <a:lstStyle/>
          <a:p>
            <a:endParaRPr lang="en-AU"/>
          </a:p>
        </p:txBody>
      </p:sp>
      <p:sp>
        <p:nvSpPr>
          <p:cNvPr id="505" name="Freeform 43">
            <a:extLst>
              <a:ext uri="{FF2B5EF4-FFF2-40B4-BE49-F238E27FC236}">
                <a16:creationId xmlns:a16="http://schemas.microsoft.com/office/drawing/2014/main" id="{DEE7FB01-C4D3-4F72-8C91-89B5242D168E}"/>
              </a:ext>
            </a:extLst>
          </p:cNvPr>
          <p:cNvSpPr>
            <a:spLocks noEditPoints="1"/>
          </p:cNvSpPr>
          <p:nvPr/>
        </p:nvSpPr>
        <p:spPr bwMode="auto">
          <a:xfrm>
            <a:off x="4247748" y="1209669"/>
            <a:ext cx="573482" cy="576260"/>
          </a:xfrm>
          <a:custGeom>
            <a:avLst/>
            <a:gdLst>
              <a:gd name="T0" fmla="*/ 0 w 619"/>
              <a:gd name="T1" fmla="*/ 0 h 622"/>
              <a:gd name="T2" fmla="*/ 0 w 619"/>
              <a:gd name="T3" fmla="*/ 622 h 622"/>
              <a:gd name="T4" fmla="*/ 619 w 619"/>
              <a:gd name="T5" fmla="*/ 622 h 622"/>
              <a:gd name="T6" fmla="*/ 619 w 619"/>
              <a:gd name="T7" fmla="*/ 0 h 622"/>
              <a:gd name="T8" fmla="*/ 0 w 619"/>
              <a:gd name="T9" fmla="*/ 0 h 622"/>
              <a:gd name="T10" fmla="*/ 552 w 619"/>
              <a:gd name="T11" fmla="*/ 555 h 622"/>
              <a:gd name="T12" fmla="*/ 67 w 619"/>
              <a:gd name="T13" fmla="*/ 555 h 622"/>
              <a:gd name="T14" fmla="*/ 67 w 619"/>
              <a:gd name="T15" fmla="*/ 67 h 622"/>
              <a:gd name="T16" fmla="*/ 552 w 619"/>
              <a:gd name="T17" fmla="*/ 67 h 622"/>
              <a:gd name="T18" fmla="*/ 552 w 619"/>
              <a:gd name="T19" fmla="*/ 555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9" h="622">
                <a:moveTo>
                  <a:pt x="0" y="0"/>
                </a:moveTo>
                <a:lnTo>
                  <a:pt x="0" y="622"/>
                </a:lnTo>
                <a:lnTo>
                  <a:pt x="619" y="622"/>
                </a:lnTo>
                <a:lnTo>
                  <a:pt x="619" y="0"/>
                </a:lnTo>
                <a:lnTo>
                  <a:pt x="0" y="0"/>
                </a:lnTo>
                <a:close/>
                <a:moveTo>
                  <a:pt x="552" y="555"/>
                </a:moveTo>
                <a:lnTo>
                  <a:pt x="67" y="555"/>
                </a:lnTo>
                <a:lnTo>
                  <a:pt x="67" y="67"/>
                </a:lnTo>
                <a:lnTo>
                  <a:pt x="552" y="67"/>
                </a:lnTo>
                <a:lnTo>
                  <a:pt x="552" y="555"/>
                </a:lnTo>
                <a:close/>
              </a:path>
            </a:pathLst>
          </a:custGeom>
          <a:solidFill>
            <a:srgbClr val="BED2F0"/>
          </a:solidFill>
          <a:ln>
            <a:noFill/>
          </a:ln>
        </p:spPr>
        <p:txBody>
          <a:bodyPr vert="horz" wrap="square" lIns="91440" tIns="45720" rIns="91440" bIns="45720" numCol="1" anchor="t" anchorCtr="0" compatLnSpc="1">
            <a:prstTxWarp prst="textNoShape">
              <a:avLst/>
            </a:prstTxWarp>
          </a:bodyPr>
          <a:lstStyle/>
          <a:p>
            <a:endParaRPr lang="en-AU"/>
          </a:p>
        </p:txBody>
      </p:sp>
      <p:sp>
        <p:nvSpPr>
          <p:cNvPr id="506" name="Freeform 44">
            <a:extLst>
              <a:ext uri="{FF2B5EF4-FFF2-40B4-BE49-F238E27FC236}">
                <a16:creationId xmlns:a16="http://schemas.microsoft.com/office/drawing/2014/main" id="{32318555-0D08-4F1E-8758-D26959A12956}"/>
              </a:ext>
            </a:extLst>
          </p:cNvPr>
          <p:cNvSpPr>
            <a:spLocks noEditPoints="1"/>
          </p:cNvSpPr>
          <p:nvPr/>
        </p:nvSpPr>
        <p:spPr bwMode="auto">
          <a:xfrm>
            <a:off x="5817409" y="1209669"/>
            <a:ext cx="574408" cy="576260"/>
          </a:xfrm>
          <a:custGeom>
            <a:avLst/>
            <a:gdLst>
              <a:gd name="T0" fmla="*/ 0 w 296"/>
              <a:gd name="T1" fmla="*/ 0 h 296"/>
              <a:gd name="T2" fmla="*/ 0 w 296"/>
              <a:gd name="T3" fmla="*/ 296 h 296"/>
              <a:gd name="T4" fmla="*/ 38 w 296"/>
              <a:gd name="T5" fmla="*/ 296 h 296"/>
              <a:gd name="T6" fmla="*/ 148 w 296"/>
              <a:gd name="T7" fmla="*/ 186 h 296"/>
              <a:gd name="T8" fmla="*/ 257 w 296"/>
              <a:gd name="T9" fmla="*/ 296 h 296"/>
              <a:gd name="T10" fmla="*/ 296 w 296"/>
              <a:gd name="T11" fmla="*/ 296 h 296"/>
              <a:gd name="T12" fmla="*/ 296 w 296"/>
              <a:gd name="T13" fmla="*/ 0 h 296"/>
              <a:gd name="T14" fmla="*/ 0 w 296"/>
              <a:gd name="T15" fmla="*/ 0 h 296"/>
              <a:gd name="T16" fmla="*/ 264 w 296"/>
              <a:gd name="T17" fmla="*/ 215 h 296"/>
              <a:gd name="T18" fmla="*/ 148 w 296"/>
              <a:gd name="T19" fmla="*/ 154 h 296"/>
              <a:gd name="T20" fmla="*/ 32 w 296"/>
              <a:gd name="T21" fmla="*/ 215 h 296"/>
              <a:gd name="T22" fmla="*/ 32 w 296"/>
              <a:gd name="T23" fmla="*/ 32 h 296"/>
              <a:gd name="T24" fmla="*/ 264 w 296"/>
              <a:gd name="T25" fmla="*/ 32 h 296"/>
              <a:gd name="T26" fmla="*/ 264 w 296"/>
              <a:gd name="T27" fmla="*/ 215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6" h="296">
                <a:moveTo>
                  <a:pt x="0" y="0"/>
                </a:moveTo>
                <a:cubicBezTo>
                  <a:pt x="0" y="296"/>
                  <a:pt x="0" y="296"/>
                  <a:pt x="0" y="296"/>
                </a:cubicBezTo>
                <a:cubicBezTo>
                  <a:pt x="38" y="296"/>
                  <a:pt x="38" y="296"/>
                  <a:pt x="38" y="296"/>
                </a:cubicBezTo>
                <a:cubicBezTo>
                  <a:pt x="38" y="235"/>
                  <a:pt x="87" y="186"/>
                  <a:pt x="148" y="186"/>
                </a:cubicBezTo>
                <a:cubicBezTo>
                  <a:pt x="208" y="186"/>
                  <a:pt x="257" y="235"/>
                  <a:pt x="257" y="296"/>
                </a:cubicBezTo>
                <a:cubicBezTo>
                  <a:pt x="296" y="296"/>
                  <a:pt x="296" y="296"/>
                  <a:pt x="296" y="296"/>
                </a:cubicBezTo>
                <a:cubicBezTo>
                  <a:pt x="296" y="0"/>
                  <a:pt x="296" y="0"/>
                  <a:pt x="296" y="0"/>
                </a:cubicBezTo>
                <a:lnTo>
                  <a:pt x="0" y="0"/>
                </a:lnTo>
                <a:close/>
                <a:moveTo>
                  <a:pt x="264" y="215"/>
                </a:moveTo>
                <a:cubicBezTo>
                  <a:pt x="238" y="178"/>
                  <a:pt x="196" y="154"/>
                  <a:pt x="148" y="154"/>
                </a:cubicBezTo>
                <a:cubicBezTo>
                  <a:pt x="100" y="154"/>
                  <a:pt x="57" y="178"/>
                  <a:pt x="32" y="215"/>
                </a:cubicBezTo>
                <a:cubicBezTo>
                  <a:pt x="32" y="32"/>
                  <a:pt x="32" y="32"/>
                  <a:pt x="32" y="32"/>
                </a:cubicBezTo>
                <a:cubicBezTo>
                  <a:pt x="264" y="32"/>
                  <a:pt x="264" y="32"/>
                  <a:pt x="264" y="32"/>
                </a:cubicBezTo>
                <a:lnTo>
                  <a:pt x="264" y="215"/>
                </a:lnTo>
                <a:close/>
              </a:path>
            </a:pathLst>
          </a:custGeom>
          <a:solidFill>
            <a:srgbClr val="BED2F0"/>
          </a:solidFill>
          <a:ln>
            <a:noFill/>
          </a:ln>
        </p:spPr>
        <p:txBody>
          <a:bodyPr vert="horz" wrap="square" lIns="91440" tIns="45720" rIns="91440" bIns="45720" numCol="1" anchor="t" anchorCtr="0" compatLnSpc="1">
            <a:prstTxWarp prst="textNoShape">
              <a:avLst/>
            </a:prstTxWarp>
          </a:bodyPr>
          <a:lstStyle/>
          <a:p>
            <a:endParaRPr lang="en-AU"/>
          </a:p>
        </p:txBody>
      </p:sp>
      <p:sp>
        <p:nvSpPr>
          <p:cNvPr id="507" name="Freeform 45">
            <a:extLst>
              <a:ext uri="{FF2B5EF4-FFF2-40B4-BE49-F238E27FC236}">
                <a16:creationId xmlns:a16="http://schemas.microsoft.com/office/drawing/2014/main" id="{6C35D4FB-9982-4AF2-BDEF-C85B60985765}"/>
              </a:ext>
            </a:extLst>
          </p:cNvPr>
          <p:cNvSpPr>
            <a:spLocks noEditPoints="1"/>
          </p:cNvSpPr>
          <p:nvPr/>
        </p:nvSpPr>
        <p:spPr bwMode="auto">
          <a:xfrm>
            <a:off x="6590475" y="1175938"/>
            <a:ext cx="608030" cy="609991"/>
          </a:xfrm>
          <a:custGeom>
            <a:avLst/>
            <a:gdLst>
              <a:gd name="T0" fmla="*/ 465 w 620"/>
              <a:gd name="T1" fmla="*/ 311 h 622"/>
              <a:gd name="T2" fmla="*/ 310 w 620"/>
              <a:gd name="T3" fmla="*/ 0 h 622"/>
              <a:gd name="T4" fmla="*/ 155 w 620"/>
              <a:gd name="T5" fmla="*/ 311 h 622"/>
              <a:gd name="T6" fmla="*/ 0 w 620"/>
              <a:gd name="T7" fmla="*/ 622 h 622"/>
              <a:gd name="T8" fmla="*/ 310 w 620"/>
              <a:gd name="T9" fmla="*/ 622 h 622"/>
              <a:gd name="T10" fmla="*/ 620 w 620"/>
              <a:gd name="T11" fmla="*/ 622 h 622"/>
              <a:gd name="T12" fmla="*/ 465 w 620"/>
              <a:gd name="T13" fmla="*/ 311 h 622"/>
              <a:gd name="T14" fmla="*/ 109 w 620"/>
              <a:gd name="T15" fmla="*/ 555 h 622"/>
              <a:gd name="T16" fmla="*/ 216 w 620"/>
              <a:gd name="T17" fmla="*/ 340 h 622"/>
              <a:gd name="T18" fmla="*/ 310 w 620"/>
              <a:gd name="T19" fmla="*/ 149 h 622"/>
              <a:gd name="T20" fmla="*/ 406 w 620"/>
              <a:gd name="T21" fmla="*/ 340 h 622"/>
              <a:gd name="T22" fmla="*/ 513 w 620"/>
              <a:gd name="T23" fmla="*/ 555 h 622"/>
              <a:gd name="T24" fmla="*/ 310 w 620"/>
              <a:gd name="T25" fmla="*/ 555 h 622"/>
              <a:gd name="T26" fmla="*/ 109 w 620"/>
              <a:gd name="T27" fmla="*/ 555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0" h="622">
                <a:moveTo>
                  <a:pt x="465" y="311"/>
                </a:moveTo>
                <a:lnTo>
                  <a:pt x="310" y="0"/>
                </a:lnTo>
                <a:lnTo>
                  <a:pt x="155" y="311"/>
                </a:lnTo>
                <a:lnTo>
                  <a:pt x="0" y="622"/>
                </a:lnTo>
                <a:lnTo>
                  <a:pt x="310" y="622"/>
                </a:lnTo>
                <a:lnTo>
                  <a:pt x="620" y="622"/>
                </a:lnTo>
                <a:lnTo>
                  <a:pt x="465" y="311"/>
                </a:lnTo>
                <a:close/>
                <a:moveTo>
                  <a:pt x="109" y="555"/>
                </a:moveTo>
                <a:lnTo>
                  <a:pt x="216" y="340"/>
                </a:lnTo>
                <a:lnTo>
                  <a:pt x="310" y="149"/>
                </a:lnTo>
                <a:lnTo>
                  <a:pt x="406" y="340"/>
                </a:lnTo>
                <a:lnTo>
                  <a:pt x="513" y="555"/>
                </a:lnTo>
                <a:lnTo>
                  <a:pt x="310" y="555"/>
                </a:lnTo>
                <a:lnTo>
                  <a:pt x="109" y="555"/>
                </a:lnTo>
                <a:close/>
              </a:path>
            </a:pathLst>
          </a:custGeom>
          <a:solidFill>
            <a:srgbClr val="BED2F0"/>
          </a:solidFill>
          <a:ln>
            <a:noFill/>
          </a:ln>
        </p:spPr>
        <p:txBody>
          <a:bodyPr vert="horz" wrap="square" lIns="91440" tIns="45720" rIns="91440" bIns="45720" numCol="1" anchor="t" anchorCtr="0" compatLnSpc="1">
            <a:prstTxWarp prst="textNoShape">
              <a:avLst/>
            </a:prstTxWarp>
          </a:bodyPr>
          <a:lstStyle/>
          <a:p>
            <a:r>
              <a:rPr lang="en-AU"/>
              <a:t> </a:t>
            </a:r>
          </a:p>
        </p:txBody>
      </p:sp>
      <p:sp>
        <p:nvSpPr>
          <p:cNvPr id="508" name="Freeform 46">
            <a:extLst>
              <a:ext uri="{FF2B5EF4-FFF2-40B4-BE49-F238E27FC236}">
                <a16:creationId xmlns:a16="http://schemas.microsoft.com/office/drawing/2014/main" id="{2B56C4CD-4399-480D-A8AF-F065EB30D259}"/>
              </a:ext>
            </a:extLst>
          </p:cNvPr>
          <p:cNvSpPr>
            <a:spLocks noEditPoints="1"/>
          </p:cNvSpPr>
          <p:nvPr/>
        </p:nvSpPr>
        <p:spPr bwMode="auto">
          <a:xfrm>
            <a:off x="7397164" y="1209669"/>
            <a:ext cx="573482" cy="576260"/>
          </a:xfrm>
          <a:custGeom>
            <a:avLst/>
            <a:gdLst>
              <a:gd name="T0" fmla="*/ 148 w 296"/>
              <a:gd name="T1" fmla="*/ 0 h 296"/>
              <a:gd name="T2" fmla="*/ 0 w 296"/>
              <a:gd name="T3" fmla="*/ 148 h 296"/>
              <a:gd name="T4" fmla="*/ 148 w 296"/>
              <a:gd name="T5" fmla="*/ 296 h 296"/>
              <a:gd name="T6" fmla="*/ 296 w 296"/>
              <a:gd name="T7" fmla="*/ 148 h 296"/>
              <a:gd name="T8" fmla="*/ 148 w 296"/>
              <a:gd name="T9" fmla="*/ 0 h 296"/>
              <a:gd name="T10" fmla="*/ 148 w 296"/>
              <a:gd name="T11" fmla="*/ 264 h 296"/>
              <a:gd name="T12" fmla="*/ 32 w 296"/>
              <a:gd name="T13" fmla="*/ 148 h 296"/>
              <a:gd name="T14" fmla="*/ 148 w 296"/>
              <a:gd name="T15" fmla="*/ 32 h 296"/>
              <a:gd name="T16" fmla="*/ 264 w 296"/>
              <a:gd name="T17" fmla="*/ 148 h 296"/>
              <a:gd name="T18" fmla="*/ 148 w 296"/>
              <a:gd name="T19" fmla="*/ 26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0"/>
                </a:moveTo>
                <a:cubicBezTo>
                  <a:pt x="66" y="0"/>
                  <a:pt x="0" y="66"/>
                  <a:pt x="0" y="148"/>
                </a:cubicBezTo>
                <a:cubicBezTo>
                  <a:pt x="0" y="229"/>
                  <a:pt x="66" y="296"/>
                  <a:pt x="148" y="296"/>
                </a:cubicBezTo>
                <a:cubicBezTo>
                  <a:pt x="230" y="296"/>
                  <a:pt x="296" y="229"/>
                  <a:pt x="296" y="148"/>
                </a:cubicBezTo>
                <a:cubicBezTo>
                  <a:pt x="296" y="66"/>
                  <a:pt x="230" y="0"/>
                  <a:pt x="148" y="0"/>
                </a:cubicBezTo>
                <a:close/>
                <a:moveTo>
                  <a:pt x="148" y="264"/>
                </a:moveTo>
                <a:cubicBezTo>
                  <a:pt x="84" y="264"/>
                  <a:pt x="32" y="212"/>
                  <a:pt x="32" y="148"/>
                </a:cubicBezTo>
                <a:cubicBezTo>
                  <a:pt x="32" y="84"/>
                  <a:pt x="84" y="32"/>
                  <a:pt x="148" y="32"/>
                </a:cubicBezTo>
                <a:cubicBezTo>
                  <a:pt x="212" y="32"/>
                  <a:pt x="264" y="84"/>
                  <a:pt x="264" y="148"/>
                </a:cubicBezTo>
                <a:cubicBezTo>
                  <a:pt x="264" y="212"/>
                  <a:pt x="212" y="264"/>
                  <a:pt x="148" y="264"/>
                </a:cubicBezTo>
                <a:close/>
              </a:path>
            </a:pathLst>
          </a:custGeom>
          <a:solidFill>
            <a:srgbClr val="BED2F0"/>
          </a:solidFill>
          <a:ln>
            <a:noFill/>
          </a:ln>
        </p:spPr>
        <p:txBody>
          <a:bodyPr vert="horz" wrap="square" lIns="91440" tIns="45720" rIns="91440" bIns="45720" numCol="1" anchor="t" anchorCtr="0" compatLnSpc="1">
            <a:prstTxWarp prst="textNoShape">
              <a:avLst/>
            </a:prstTxWarp>
          </a:bodyPr>
          <a:lstStyle/>
          <a:p>
            <a:endParaRPr lang="en-AU"/>
          </a:p>
        </p:txBody>
      </p:sp>
      <p:sp>
        <p:nvSpPr>
          <p:cNvPr id="509" name="Rectangle 6">
            <a:extLst>
              <a:ext uri="{FF2B5EF4-FFF2-40B4-BE49-F238E27FC236}">
                <a16:creationId xmlns:a16="http://schemas.microsoft.com/office/drawing/2014/main" id="{C16271EA-2EE5-4C07-A514-C580D3E6C4CC}"/>
              </a:ext>
            </a:extLst>
          </p:cNvPr>
          <p:cNvSpPr>
            <a:spLocks noChangeArrowheads="1"/>
          </p:cNvSpPr>
          <p:nvPr/>
        </p:nvSpPr>
        <p:spPr bwMode="auto">
          <a:xfrm>
            <a:off x="4251207" y="3565360"/>
            <a:ext cx="573482" cy="576261"/>
          </a:xfrm>
          <a:prstGeom prst="rect">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AU"/>
          </a:p>
        </p:txBody>
      </p:sp>
      <p:sp>
        <p:nvSpPr>
          <p:cNvPr id="510" name="Freeform 7">
            <a:extLst>
              <a:ext uri="{FF2B5EF4-FFF2-40B4-BE49-F238E27FC236}">
                <a16:creationId xmlns:a16="http://schemas.microsoft.com/office/drawing/2014/main" id="{F2AC6105-5AF8-41C2-8397-78537CCEB889}"/>
              </a:ext>
            </a:extLst>
          </p:cNvPr>
          <p:cNvSpPr>
            <a:spLocks/>
          </p:cNvSpPr>
          <p:nvPr/>
        </p:nvSpPr>
        <p:spPr bwMode="auto">
          <a:xfrm>
            <a:off x="5824989" y="3565360"/>
            <a:ext cx="574408" cy="576261"/>
          </a:xfrm>
          <a:custGeom>
            <a:avLst/>
            <a:gdLst>
              <a:gd name="T0" fmla="*/ 0 w 296"/>
              <a:gd name="T1" fmla="*/ 0 h 296"/>
              <a:gd name="T2" fmla="*/ 0 w 296"/>
              <a:gd name="T3" fmla="*/ 296 h 296"/>
              <a:gd name="T4" fmla="*/ 38 w 296"/>
              <a:gd name="T5" fmla="*/ 296 h 296"/>
              <a:gd name="T6" fmla="*/ 148 w 296"/>
              <a:gd name="T7" fmla="*/ 186 h 296"/>
              <a:gd name="T8" fmla="*/ 257 w 296"/>
              <a:gd name="T9" fmla="*/ 296 h 296"/>
              <a:gd name="T10" fmla="*/ 296 w 296"/>
              <a:gd name="T11" fmla="*/ 296 h 296"/>
              <a:gd name="T12" fmla="*/ 296 w 296"/>
              <a:gd name="T13" fmla="*/ 0 h 296"/>
              <a:gd name="T14" fmla="*/ 0 w 296"/>
              <a:gd name="T15" fmla="*/ 0 h 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6" h="296">
                <a:moveTo>
                  <a:pt x="0" y="0"/>
                </a:moveTo>
                <a:cubicBezTo>
                  <a:pt x="0" y="296"/>
                  <a:pt x="0" y="296"/>
                  <a:pt x="0" y="296"/>
                </a:cubicBezTo>
                <a:cubicBezTo>
                  <a:pt x="38" y="296"/>
                  <a:pt x="38" y="296"/>
                  <a:pt x="38" y="296"/>
                </a:cubicBezTo>
                <a:cubicBezTo>
                  <a:pt x="38" y="235"/>
                  <a:pt x="87" y="186"/>
                  <a:pt x="148" y="186"/>
                </a:cubicBezTo>
                <a:cubicBezTo>
                  <a:pt x="208" y="186"/>
                  <a:pt x="257" y="235"/>
                  <a:pt x="257" y="296"/>
                </a:cubicBezTo>
                <a:cubicBezTo>
                  <a:pt x="296" y="296"/>
                  <a:pt x="296" y="296"/>
                  <a:pt x="296" y="296"/>
                </a:cubicBezTo>
                <a:cubicBezTo>
                  <a:pt x="296" y="0"/>
                  <a:pt x="296" y="0"/>
                  <a:pt x="296" y="0"/>
                </a:cubicBezTo>
                <a:lnTo>
                  <a:pt x="0"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AU"/>
          </a:p>
        </p:txBody>
      </p:sp>
      <p:sp>
        <p:nvSpPr>
          <p:cNvPr id="511" name="Freeform 33">
            <a:extLst>
              <a:ext uri="{FF2B5EF4-FFF2-40B4-BE49-F238E27FC236}">
                <a16:creationId xmlns:a16="http://schemas.microsoft.com/office/drawing/2014/main" id="{A9D98F84-B378-4660-8FAC-E6C7CCECE8A8}"/>
              </a:ext>
            </a:extLst>
          </p:cNvPr>
          <p:cNvSpPr>
            <a:spLocks/>
          </p:cNvSpPr>
          <p:nvPr/>
        </p:nvSpPr>
        <p:spPr bwMode="auto">
          <a:xfrm>
            <a:off x="6612806" y="3550485"/>
            <a:ext cx="574408" cy="576261"/>
          </a:xfrm>
          <a:custGeom>
            <a:avLst/>
            <a:gdLst>
              <a:gd name="T0" fmla="*/ 465 w 620"/>
              <a:gd name="T1" fmla="*/ 311 h 622"/>
              <a:gd name="T2" fmla="*/ 310 w 620"/>
              <a:gd name="T3" fmla="*/ 0 h 622"/>
              <a:gd name="T4" fmla="*/ 155 w 620"/>
              <a:gd name="T5" fmla="*/ 311 h 622"/>
              <a:gd name="T6" fmla="*/ 0 w 620"/>
              <a:gd name="T7" fmla="*/ 622 h 622"/>
              <a:gd name="T8" fmla="*/ 310 w 620"/>
              <a:gd name="T9" fmla="*/ 622 h 622"/>
              <a:gd name="T10" fmla="*/ 620 w 620"/>
              <a:gd name="T11" fmla="*/ 622 h 622"/>
              <a:gd name="T12" fmla="*/ 465 w 620"/>
              <a:gd name="T13" fmla="*/ 311 h 622"/>
            </a:gdLst>
            <a:ahLst/>
            <a:cxnLst>
              <a:cxn ang="0">
                <a:pos x="T0" y="T1"/>
              </a:cxn>
              <a:cxn ang="0">
                <a:pos x="T2" y="T3"/>
              </a:cxn>
              <a:cxn ang="0">
                <a:pos x="T4" y="T5"/>
              </a:cxn>
              <a:cxn ang="0">
                <a:pos x="T6" y="T7"/>
              </a:cxn>
              <a:cxn ang="0">
                <a:pos x="T8" y="T9"/>
              </a:cxn>
              <a:cxn ang="0">
                <a:pos x="T10" y="T11"/>
              </a:cxn>
              <a:cxn ang="0">
                <a:pos x="T12" y="T13"/>
              </a:cxn>
            </a:cxnLst>
            <a:rect l="0" t="0" r="r" b="b"/>
            <a:pathLst>
              <a:path w="620" h="622">
                <a:moveTo>
                  <a:pt x="465" y="311"/>
                </a:moveTo>
                <a:lnTo>
                  <a:pt x="310" y="0"/>
                </a:lnTo>
                <a:lnTo>
                  <a:pt x="155" y="311"/>
                </a:lnTo>
                <a:lnTo>
                  <a:pt x="0" y="622"/>
                </a:lnTo>
                <a:lnTo>
                  <a:pt x="310" y="622"/>
                </a:lnTo>
                <a:lnTo>
                  <a:pt x="620" y="622"/>
                </a:lnTo>
                <a:lnTo>
                  <a:pt x="465" y="311"/>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AU"/>
          </a:p>
        </p:txBody>
      </p:sp>
      <p:sp>
        <p:nvSpPr>
          <p:cNvPr id="512" name="Oval 41">
            <a:extLst>
              <a:ext uri="{FF2B5EF4-FFF2-40B4-BE49-F238E27FC236}">
                <a16:creationId xmlns:a16="http://schemas.microsoft.com/office/drawing/2014/main" id="{C04F8171-FA42-48AD-BEE8-F4435D03572B}"/>
              </a:ext>
            </a:extLst>
          </p:cNvPr>
          <p:cNvSpPr>
            <a:spLocks noChangeArrowheads="1"/>
          </p:cNvSpPr>
          <p:nvPr/>
        </p:nvSpPr>
        <p:spPr bwMode="auto">
          <a:xfrm>
            <a:off x="7400623" y="3565360"/>
            <a:ext cx="573482" cy="576261"/>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AU"/>
          </a:p>
        </p:txBody>
      </p:sp>
      <p:sp>
        <p:nvSpPr>
          <p:cNvPr id="513" name="Freeform 42">
            <a:extLst>
              <a:ext uri="{FF2B5EF4-FFF2-40B4-BE49-F238E27FC236}">
                <a16:creationId xmlns:a16="http://schemas.microsoft.com/office/drawing/2014/main" id="{49CC2775-B60E-4DAC-BCB4-4336321A2D57}"/>
              </a:ext>
            </a:extLst>
          </p:cNvPr>
          <p:cNvSpPr>
            <a:spLocks noEditPoints="1"/>
          </p:cNvSpPr>
          <p:nvPr/>
        </p:nvSpPr>
        <p:spPr bwMode="auto">
          <a:xfrm>
            <a:off x="5038098" y="4241635"/>
            <a:ext cx="573482" cy="576260"/>
          </a:xfrm>
          <a:custGeom>
            <a:avLst/>
            <a:gdLst>
              <a:gd name="T0" fmla="*/ 148 w 296"/>
              <a:gd name="T1" fmla="*/ 0 h 296"/>
              <a:gd name="T2" fmla="*/ 0 w 296"/>
              <a:gd name="T3" fmla="*/ 148 h 296"/>
              <a:gd name="T4" fmla="*/ 0 w 296"/>
              <a:gd name="T5" fmla="*/ 296 h 296"/>
              <a:gd name="T6" fmla="*/ 296 w 296"/>
              <a:gd name="T7" fmla="*/ 296 h 296"/>
              <a:gd name="T8" fmla="*/ 296 w 296"/>
              <a:gd name="T9" fmla="*/ 148 h 296"/>
              <a:gd name="T10" fmla="*/ 148 w 296"/>
              <a:gd name="T11" fmla="*/ 0 h 296"/>
              <a:gd name="T12" fmla="*/ 264 w 296"/>
              <a:gd name="T13" fmla="*/ 264 h 296"/>
              <a:gd name="T14" fmla="*/ 32 w 296"/>
              <a:gd name="T15" fmla="*/ 264 h 296"/>
              <a:gd name="T16" fmla="*/ 32 w 296"/>
              <a:gd name="T17" fmla="*/ 148 h 296"/>
              <a:gd name="T18" fmla="*/ 148 w 296"/>
              <a:gd name="T19" fmla="*/ 32 h 296"/>
              <a:gd name="T20" fmla="*/ 264 w 296"/>
              <a:gd name="T21" fmla="*/ 148 h 296"/>
              <a:gd name="T22" fmla="*/ 264 w 296"/>
              <a:gd name="T23" fmla="*/ 26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6" h="296">
                <a:moveTo>
                  <a:pt x="148" y="0"/>
                </a:moveTo>
                <a:cubicBezTo>
                  <a:pt x="66" y="0"/>
                  <a:pt x="0" y="66"/>
                  <a:pt x="0" y="148"/>
                </a:cubicBezTo>
                <a:cubicBezTo>
                  <a:pt x="0" y="296"/>
                  <a:pt x="0" y="296"/>
                  <a:pt x="0" y="296"/>
                </a:cubicBezTo>
                <a:cubicBezTo>
                  <a:pt x="296" y="296"/>
                  <a:pt x="296" y="296"/>
                  <a:pt x="296" y="296"/>
                </a:cubicBezTo>
                <a:cubicBezTo>
                  <a:pt x="296" y="148"/>
                  <a:pt x="296" y="148"/>
                  <a:pt x="296" y="148"/>
                </a:cubicBezTo>
                <a:cubicBezTo>
                  <a:pt x="296" y="66"/>
                  <a:pt x="230" y="0"/>
                  <a:pt x="148" y="0"/>
                </a:cubicBezTo>
                <a:close/>
                <a:moveTo>
                  <a:pt x="264" y="264"/>
                </a:moveTo>
                <a:cubicBezTo>
                  <a:pt x="32" y="264"/>
                  <a:pt x="32" y="264"/>
                  <a:pt x="32" y="264"/>
                </a:cubicBezTo>
                <a:cubicBezTo>
                  <a:pt x="32" y="148"/>
                  <a:pt x="32" y="148"/>
                  <a:pt x="32" y="148"/>
                </a:cubicBezTo>
                <a:cubicBezTo>
                  <a:pt x="32" y="84"/>
                  <a:pt x="84" y="32"/>
                  <a:pt x="148" y="32"/>
                </a:cubicBezTo>
                <a:cubicBezTo>
                  <a:pt x="212" y="32"/>
                  <a:pt x="264" y="84"/>
                  <a:pt x="264" y="148"/>
                </a:cubicBezTo>
                <a:lnTo>
                  <a:pt x="264" y="264"/>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AU"/>
          </a:p>
        </p:txBody>
      </p:sp>
      <p:sp>
        <p:nvSpPr>
          <p:cNvPr id="514" name="Freeform 43">
            <a:extLst>
              <a:ext uri="{FF2B5EF4-FFF2-40B4-BE49-F238E27FC236}">
                <a16:creationId xmlns:a16="http://schemas.microsoft.com/office/drawing/2014/main" id="{B135C042-ECB8-417E-A951-78AB4875600B}"/>
              </a:ext>
            </a:extLst>
          </p:cNvPr>
          <p:cNvSpPr>
            <a:spLocks noEditPoints="1"/>
          </p:cNvSpPr>
          <p:nvPr/>
        </p:nvSpPr>
        <p:spPr bwMode="auto">
          <a:xfrm>
            <a:off x="4251207" y="4241635"/>
            <a:ext cx="573482" cy="576260"/>
          </a:xfrm>
          <a:custGeom>
            <a:avLst/>
            <a:gdLst>
              <a:gd name="T0" fmla="*/ 0 w 619"/>
              <a:gd name="T1" fmla="*/ 0 h 622"/>
              <a:gd name="T2" fmla="*/ 0 w 619"/>
              <a:gd name="T3" fmla="*/ 622 h 622"/>
              <a:gd name="T4" fmla="*/ 619 w 619"/>
              <a:gd name="T5" fmla="*/ 622 h 622"/>
              <a:gd name="T6" fmla="*/ 619 w 619"/>
              <a:gd name="T7" fmla="*/ 0 h 622"/>
              <a:gd name="T8" fmla="*/ 0 w 619"/>
              <a:gd name="T9" fmla="*/ 0 h 622"/>
              <a:gd name="T10" fmla="*/ 552 w 619"/>
              <a:gd name="T11" fmla="*/ 555 h 622"/>
              <a:gd name="T12" fmla="*/ 67 w 619"/>
              <a:gd name="T13" fmla="*/ 555 h 622"/>
              <a:gd name="T14" fmla="*/ 67 w 619"/>
              <a:gd name="T15" fmla="*/ 67 h 622"/>
              <a:gd name="T16" fmla="*/ 552 w 619"/>
              <a:gd name="T17" fmla="*/ 67 h 622"/>
              <a:gd name="T18" fmla="*/ 552 w 619"/>
              <a:gd name="T19" fmla="*/ 555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9" h="622">
                <a:moveTo>
                  <a:pt x="0" y="0"/>
                </a:moveTo>
                <a:lnTo>
                  <a:pt x="0" y="622"/>
                </a:lnTo>
                <a:lnTo>
                  <a:pt x="619" y="622"/>
                </a:lnTo>
                <a:lnTo>
                  <a:pt x="619" y="0"/>
                </a:lnTo>
                <a:lnTo>
                  <a:pt x="0" y="0"/>
                </a:lnTo>
                <a:close/>
                <a:moveTo>
                  <a:pt x="552" y="555"/>
                </a:moveTo>
                <a:lnTo>
                  <a:pt x="67" y="555"/>
                </a:lnTo>
                <a:lnTo>
                  <a:pt x="67" y="67"/>
                </a:lnTo>
                <a:lnTo>
                  <a:pt x="552" y="67"/>
                </a:lnTo>
                <a:lnTo>
                  <a:pt x="552" y="555"/>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AU"/>
          </a:p>
        </p:txBody>
      </p:sp>
      <p:sp>
        <p:nvSpPr>
          <p:cNvPr id="515" name="Freeform 44">
            <a:extLst>
              <a:ext uri="{FF2B5EF4-FFF2-40B4-BE49-F238E27FC236}">
                <a16:creationId xmlns:a16="http://schemas.microsoft.com/office/drawing/2014/main" id="{6AAD0E63-3E8F-4F55-8263-1BAA182D1677}"/>
              </a:ext>
            </a:extLst>
          </p:cNvPr>
          <p:cNvSpPr>
            <a:spLocks noEditPoints="1"/>
          </p:cNvSpPr>
          <p:nvPr/>
        </p:nvSpPr>
        <p:spPr bwMode="auto">
          <a:xfrm>
            <a:off x="5820868" y="4241635"/>
            <a:ext cx="574408" cy="576260"/>
          </a:xfrm>
          <a:custGeom>
            <a:avLst/>
            <a:gdLst>
              <a:gd name="T0" fmla="*/ 0 w 296"/>
              <a:gd name="T1" fmla="*/ 0 h 296"/>
              <a:gd name="T2" fmla="*/ 0 w 296"/>
              <a:gd name="T3" fmla="*/ 296 h 296"/>
              <a:gd name="T4" fmla="*/ 38 w 296"/>
              <a:gd name="T5" fmla="*/ 296 h 296"/>
              <a:gd name="T6" fmla="*/ 148 w 296"/>
              <a:gd name="T7" fmla="*/ 186 h 296"/>
              <a:gd name="T8" fmla="*/ 257 w 296"/>
              <a:gd name="T9" fmla="*/ 296 h 296"/>
              <a:gd name="T10" fmla="*/ 296 w 296"/>
              <a:gd name="T11" fmla="*/ 296 h 296"/>
              <a:gd name="T12" fmla="*/ 296 w 296"/>
              <a:gd name="T13" fmla="*/ 0 h 296"/>
              <a:gd name="T14" fmla="*/ 0 w 296"/>
              <a:gd name="T15" fmla="*/ 0 h 296"/>
              <a:gd name="T16" fmla="*/ 264 w 296"/>
              <a:gd name="T17" fmla="*/ 215 h 296"/>
              <a:gd name="T18" fmla="*/ 148 w 296"/>
              <a:gd name="T19" fmla="*/ 154 h 296"/>
              <a:gd name="T20" fmla="*/ 32 w 296"/>
              <a:gd name="T21" fmla="*/ 215 h 296"/>
              <a:gd name="T22" fmla="*/ 32 w 296"/>
              <a:gd name="T23" fmla="*/ 32 h 296"/>
              <a:gd name="T24" fmla="*/ 264 w 296"/>
              <a:gd name="T25" fmla="*/ 32 h 296"/>
              <a:gd name="T26" fmla="*/ 264 w 296"/>
              <a:gd name="T27" fmla="*/ 215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6" h="296">
                <a:moveTo>
                  <a:pt x="0" y="0"/>
                </a:moveTo>
                <a:cubicBezTo>
                  <a:pt x="0" y="296"/>
                  <a:pt x="0" y="296"/>
                  <a:pt x="0" y="296"/>
                </a:cubicBezTo>
                <a:cubicBezTo>
                  <a:pt x="38" y="296"/>
                  <a:pt x="38" y="296"/>
                  <a:pt x="38" y="296"/>
                </a:cubicBezTo>
                <a:cubicBezTo>
                  <a:pt x="38" y="235"/>
                  <a:pt x="87" y="186"/>
                  <a:pt x="148" y="186"/>
                </a:cubicBezTo>
                <a:cubicBezTo>
                  <a:pt x="208" y="186"/>
                  <a:pt x="257" y="235"/>
                  <a:pt x="257" y="296"/>
                </a:cubicBezTo>
                <a:cubicBezTo>
                  <a:pt x="296" y="296"/>
                  <a:pt x="296" y="296"/>
                  <a:pt x="296" y="296"/>
                </a:cubicBezTo>
                <a:cubicBezTo>
                  <a:pt x="296" y="0"/>
                  <a:pt x="296" y="0"/>
                  <a:pt x="296" y="0"/>
                </a:cubicBezTo>
                <a:lnTo>
                  <a:pt x="0" y="0"/>
                </a:lnTo>
                <a:close/>
                <a:moveTo>
                  <a:pt x="264" y="215"/>
                </a:moveTo>
                <a:cubicBezTo>
                  <a:pt x="238" y="178"/>
                  <a:pt x="196" y="154"/>
                  <a:pt x="148" y="154"/>
                </a:cubicBezTo>
                <a:cubicBezTo>
                  <a:pt x="100" y="154"/>
                  <a:pt x="57" y="178"/>
                  <a:pt x="32" y="215"/>
                </a:cubicBezTo>
                <a:cubicBezTo>
                  <a:pt x="32" y="32"/>
                  <a:pt x="32" y="32"/>
                  <a:pt x="32" y="32"/>
                </a:cubicBezTo>
                <a:cubicBezTo>
                  <a:pt x="264" y="32"/>
                  <a:pt x="264" y="32"/>
                  <a:pt x="264" y="32"/>
                </a:cubicBezTo>
                <a:lnTo>
                  <a:pt x="264" y="215"/>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AU"/>
          </a:p>
        </p:txBody>
      </p:sp>
      <p:sp>
        <p:nvSpPr>
          <p:cNvPr id="516" name="Freeform 45">
            <a:extLst>
              <a:ext uri="{FF2B5EF4-FFF2-40B4-BE49-F238E27FC236}">
                <a16:creationId xmlns:a16="http://schemas.microsoft.com/office/drawing/2014/main" id="{C6C3F847-CFF3-4CD5-92FF-47515883D4CE}"/>
              </a:ext>
            </a:extLst>
          </p:cNvPr>
          <p:cNvSpPr>
            <a:spLocks noEditPoints="1"/>
          </p:cNvSpPr>
          <p:nvPr/>
        </p:nvSpPr>
        <p:spPr bwMode="auto">
          <a:xfrm>
            <a:off x="6593934" y="4207904"/>
            <a:ext cx="608030" cy="609991"/>
          </a:xfrm>
          <a:custGeom>
            <a:avLst/>
            <a:gdLst>
              <a:gd name="T0" fmla="*/ 465 w 620"/>
              <a:gd name="T1" fmla="*/ 311 h 622"/>
              <a:gd name="T2" fmla="*/ 310 w 620"/>
              <a:gd name="T3" fmla="*/ 0 h 622"/>
              <a:gd name="T4" fmla="*/ 155 w 620"/>
              <a:gd name="T5" fmla="*/ 311 h 622"/>
              <a:gd name="T6" fmla="*/ 0 w 620"/>
              <a:gd name="T7" fmla="*/ 622 h 622"/>
              <a:gd name="T8" fmla="*/ 310 w 620"/>
              <a:gd name="T9" fmla="*/ 622 h 622"/>
              <a:gd name="T10" fmla="*/ 620 w 620"/>
              <a:gd name="T11" fmla="*/ 622 h 622"/>
              <a:gd name="T12" fmla="*/ 465 w 620"/>
              <a:gd name="T13" fmla="*/ 311 h 622"/>
              <a:gd name="T14" fmla="*/ 109 w 620"/>
              <a:gd name="T15" fmla="*/ 555 h 622"/>
              <a:gd name="T16" fmla="*/ 216 w 620"/>
              <a:gd name="T17" fmla="*/ 340 h 622"/>
              <a:gd name="T18" fmla="*/ 310 w 620"/>
              <a:gd name="T19" fmla="*/ 149 h 622"/>
              <a:gd name="T20" fmla="*/ 406 w 620"/>
              <a:gd name="T21" fmla="*/ 340 h 622"/>
              <a:gd name="T22" fmla="*/ 513 w 620"/>
              <a:gd name="T23" fmla="*/ 555 h 622"/>
              <a:gd name="T24" fmla="*/ 310 w 620"/>
              <a:gd name="T25" fmla="*/ 555 h 622"/>
              <a:gd name="T26" fmla="*/ 109 w 620"/>
              <a:gd name="T27" fmla="*/ 555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0" h="622">
                <a:moveTo>
                  <a:pt x="465" y="311"/>
                </a:moveTo>
                <a:lnTo>
                  <a:pt x="310" y="0"/>
                </a:lnTo>
                <a:lnTo>
                  <a:pt x="155" y="311"/>
                </a:lnTo>
                <a:lnTo>
                  <a:pt x="0" y="622"/>
                </a:lnTo>
                <a:lnTo>
                  <a:pt x="310" y="622"/>
                </a:lnTo>
                <a:lnTo>
                  <a:pt x="620" y="622"/>
                </a:lnTo>
                <a:lnTo>
                  <a:pt x="465" y="311"/>
                </a:lnTo>
                <a:close/>
                <a:moveTo>
                  <a:pt x="109" y="555"/>
                </a:moveTo>
                <a:lnTo>
                  <a:pt x="216" y="340"/>
                </a:lnTo>
                <a:lnTo>
                  <a:pt x="310" y="149"/>
                </a:lnTo>
                <a:lnTo>
                  <a:pt x="406" y="340"/>
                </a:lnTo>
                <a:lnTo>
                  <a:pt x="513" y="555"/>
                </a:lnTo>
                <a:lnTo>
                  <a:pt x="310" y="555"/>
                </a:lnTo>
                <a:lnTo>
                  <a:pt x="109" y="555"/>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r>
              <a:rPr lang="en-AU"/>
              <a:t> </a:t>
            </a:r>
          </a:p>
        </p:txBody>
      </p:sp>
      <p:sp>
        <p:nvSpPr>
          <p:cNvPr id="517" name="Freeform 46">
            <a:extLst>
              <a:ext uri="{FF2B5EF4-FFF2-40B4-BE49-F238E27FC236}">
                <a16:creationId xmlns:a16="http://schemas.microsoft.com/office/drawing/2014/main" id="{A7211EF0-F609-4DF3-8B7B-BA8D2E27B8AF}"/>
              </a:ext>
            </a:extLst>
          </p:cNvPr>
          <p:cNvSpPr>
            <a:spLocks noEditPoints="1"/>
          </p:cNvSpPr>
          <p:nvPr/>
        </p:nvSpPr>
        <p:spPr bwMode="auto">
          <a:xfrm>
            <a:off x="7400623" y="4241635"/>
            <a:ext cx="573482" cy="576260"/>
          </a:xfrm>
          <a:custGeom>
            <a:avLst/>
            <a:gdLst>
              <a:gd name="T0" fmla="*/ 148 w 296"/>
              <a:gd name="T1" fmla="*/ 0 h 296"/>
              <a:gd name="T2" fmla="*/ 0 w 296"/>
              <a:gd name="T3" fmla="*/ 148 h 296"/>
              <a:gd name="T4" fmla="*/ 148 w 296"/>
              <a:gd name="T5" fmla="*/ 296 h 296"/>
              <a:gd name="T6" fmla="*/ 296 w 296"/>
              <a:gd name="T7" fmla="*/ 148 h 296"/>
              <a:gd name="T8" fmla="*/ 148 w 296"/>
              <a:gd name="T9" fmla="*/ 0 h 296"/>
              <a:gd name="T10" fmla="*/ 148 w 296"/>
              <a:gd name="T11" fmla="*/ 264 h 296"/>
              <a:gd name="T12" fmla="*/ 32 w 296"/>
              <a:gd name="T13" fmla="*/ 148 h 296"/>
              <a:gd name="T14" fmla="*/ 148 w 296"/>
              <a:gd name="T15" fmla="*/ 32 h 296"/>
              <a:gd name="T16" fmla="*/ 264 w 296"/>
              <a:gd name="T17" fmla="*/ 148 h 296"/>
              <a:gd name="T18" fmla="*/ 148 w 296"/>
              <a:gd name="T19" fmla="*/ 26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0"/>
                </a:moveTo>
                <a:cubicBezTo>
                  <a:pt x="66" y="0"/>
                  <a:pt x="0" y="66"/>
                  <a:pt x="0" y="148"/>
                </a:cubicBezTo>
                <a:cubicBezTo>
                  <a:pt x="0" y="229"/>
                  <a:pt x="66" y="296"/>
                  <a:pt x="148" y="296"/>
                </a:cubicBezTo>
                <a:cubicBezTo>
                  <a:pt x="230" y="296"/>
                  <a:pt x="296" y="229"/>
                  <a:pt x="296" y="148"/>
                </a:cubicBezTo>
                <a:cubicBezTo>
                  <a:pt x="296" y="66"/>
                  <a:pt x="230" y="0"/>
                  <a:pt x="148" y="0"/>
                </a:cubicBezTo>
                <a:close/>
                <a:moveTo>
                  <a:pt x="148" y="264"/>
                </a:moveTo>
                <a:cubicBezTo>
                  <a:pt x="84" y="264"/>
                  <a:pt x="32" y="212"/>
                  <a:pt x="32" y="148"/>
                </a:cubicBezTo>
                <a:cubicBezTo>
                  <a:pt x="32" y="84"/>
                  <a:pt x="84" y="32"/>
                  <a:pt x="148" y="32"/>
                </a:cubicBezTo>
                <a:cubicBezTo>
                  <a:pt x="212" y="32"/>
                  <a:pt x="264" y="84"/>
                  <a:pt x="264" y="148"/>
                </a:cubicBezTo>
                <a:cubicBezTo>
                  <a:pt x="264" y="212"/>
                  <a:pt x="212" y="264"/>
                  <a:pt x="148" y="264"/>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AU"/>
          </a:p>
        </p:txBody>
      </p:sp>
      <p:sp>
        <p:nvSpPr>
          <p:cNvPr id="518" name="Rectangle 6">
            <a:extLst>
              <a:ext uri="{FF2B5EF4-FFF2-40B4-BE49-F238E27FC236}">
                <a16:creationId xmlns:a16="http://schemas.microsoft.com/office/drawing/2014/main" id="{E29897C4-DADE-4C9A-8E3D-3D9FF5E08CD8}"/>
              </a:ext>
            </a:extLst>
          </p:cNvPr>
          <p:cNvSpPr>
            <a:spLocks noChangeArrowheads="1"/>
          </p:cNvSpPr>
          <p:nvPr/>
        </p:nvSpPr>
        <p:spPr bwMode="auto">
          <a:xfrm>
            <a:off x="4277571" y="2031235"/>
            <a:ext cx="573482" cy="576261"/>
          </a:xfrm>
          <a:prstGeom prst="rect">
            <a:avLst/>
          </a:prstGeom>
          <a:solidFill>
            <a:srgbClr val="EDEDED"/>
          </a:solidFill>
          <a:ln>
            <a:noFill/>
          </a:ln>
        </p:spPr>
        <p:txBody>
          <a:bodyPr vert="horz" wrap="square" lIns="91440" tIns="45720" rIns="91440" bIns="45720" numCol="1" anchor="t" anchorCtr="0" compatLnSpc="1">
            <a:prstTxWarp prst="textNoShape">
              <a:avLst/>
            </a:prstTxWarp>
          </a:bodyPr>
          <a:lstStyle/>
          <a:p>
            <a:endParaRPr lang="en-AU"/>
          </a:p>
        </p:txBody>
      </p:sp>
      <p:sp>
        <p:nvSpPr>
          <p:cNvPr id="519" name="Freeform 7">
            <a:extLst>
              <a:ext uri="{FF2B5EF4-FFF2-40B4-BE49-F238E27FC236}">
                <a16:creationId xmlns:a16="http://schemas.microsoft.com/office/drawing/2014/main" id="{95E1A6D3-D6D0-4B3B-9184-4418E0595282}"/>
              </a:ext>
            </a:extLst>
          </p:cNvPr>
          <p:cNvSpPr>
            <a:spLocks/>
          </p:cNvSpPr>
          <p:nvPr/>
        </p:nvSpPr>
        <p:spPr bwMode="auto">
          <a:xfrm>
            <a:off x="5851353" y="2031235"/>
            <a:ext cx="574408" cy="576261"/>
          </a:xfrm>
          <a:custGeom>
            <a:avLst/>
            <a:gdLst>
              <a:gd name="T0" fmla="*/ 0 w 296"/>
              <a:gd name="T1" fmla="*/ 0 h 296"/>
              <a:gd name="T2" fmla="*/ 0 w 296"/>
              <a:gd name="T3" fmla="*/ 296 h 296"/>
              <a:gd name="T4" fmla="*/ 38 w 296"/>
              <a:gd name="T5" fmla="*/ 296 h 296"/>
              <a:gd name="T6" fmla="*/ 148 w 296"/>
              <a:gd name="T7" fmla="*/ 186 h 296"/>
              <a:gd name="T8" fmla="*/ 257 w 296"/>
              <a:gd name="T9" fmla="*/ 296 h 296"/>
              <a:gd name="T10" fmla="*/ 296 w 296"/>
              <a:gd name="T11" fmla="*/ 296 h 296"/>
              <a:gd name="T12" fmla="*/ 296 w 296"/>
              <a:gd name="T13" fmla="*/ 0 h 296"/>
              <a:gd name="T14" fmla="*/ 0 w 296"/>
              <a:gd name="T15" fmla="*/ 0 h 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6" h="296">
                <a:moveTo>
                  <a:pt x="0" y="0"/>
                </a:moveTo>
                <a:cubicBezTo>
                  <a:pt x="0" y="296"/>
                  <a:pt x="0" y="296"/>
                  <a:pt x="0" y="296"/>
                </a:cubicBezTo>
                <a:cubicBezTo>
                  <a:pt x="38" y="296"/>
                  <a:pt x="38" y="296"/>
                  <a:pt x="38" y="296"/>
                </a:cubicBezTo>
                <a:cubicBezTo>
                  <a:pt x="38" y="235"/>
                  <a:pt x="87" y="186"/>
                  <a:pt x="148" y="186"/>
                </a:cubicBezTo>
                <a:cubicBezTo>
                  <a:pt x="208" y="186"/>
                  <a:pt x="257" y="235"/>
                  <a:pt x="257" y="296"/>
                </a:cubicBezTo>
                <a:cubicBezTo>
                  <a:pt x="296" y="296"/>
                  <a:pt x="296" y="296"/>
                  <a:pt x="296" y="296"/>
                </a:cubicBezTo>
                <a:cubicBezTo>
                  <a:pt x="296" y="0"/>
                  <a:pt x="296" y="0"/>
                  <a:pt x="296" y="0"/>
                </a:cubicBezTo>
                <a:lnTo>
                  <a:pt x="0" y="0"/>
                </a:lnTo>
                <a:close/>
              </a:path>
            </a:pathLst>
          </a:custGeom>
          <a:solidFill>
            <a:srgbClr val="EDEDED"/>
          </a:solidFill>
          <a:ln>
            <a:noFill/>
          </a:ln>
        </p:spPr>
        <p:txBody>
          <a:bodyPr vert="horz" wrap="square" lIns="91440" tIns="45720" rIns="91440" bIns="45720" numCol="1" anchor="t" anchorCtr="0" compatLnSpc="1">
            <a:prstTxWarp prst="textNoShape">
              <a:avLst/>
            </a:prstTxWarp>
          </a:bodyPr>
          <a:lstStyle/>
          <a:p>
            <a:endParaRPr lang="en-AU"/>
          </a:p>
        </p:txBody>
      </p:sp>
      <p:sp>
        <p:nvSpPr>
          <p:cNvPr id="520" name="Freeform 33">
            <a:extLst>
              <a:ext uri="{FF2B5EF4-FFF2-40B4-BE49-F238E27FC236}">
                <a16:creationId xmlns:a16="http://schemas.microsoft.com/office/drawing/2014/main" id="{C3BC7F82-2BDD-490E-8F9C-9D9FF1E32735}"/>
              </a:ext>
            </a:extLst>
          </p:cNvPr>
          <p:cNvSpPr>
            <a:spLocks/>
          </p:cNvSpPr>
          <p:nvPr/>
        </p:nvSpPr>
        <p:spPr bwMode="auto">
          <a:xfrm>
            <a:off x="6639170" y="2016360"/>
            <a:ext cx="574408" cy="576261"/>
          </a:xfrm>
          <a:custGeom>
            <a:avLst/>
            <a:gdLst>
              <a:gd name="T0" fmla="*/ 465 w 620"/>
              <a:gd name="T1" fmla="*/ 311 h 622"/>
              <a:gd name="T2" fmla="*/ 310 w 620"/>
              <a:gd name="T3" fmla="*/ 0 h 622"/>
              <a:gd name="T4" fmla="*/ 155 w 620"/>
              <a:gd name="T5" fmla="*/ 311 h 622"/>
              <a:gd name="T6" fmla="*/ 0 w 620"/>
              <a:gd name="T7" fmla="*/ 622 h 622"/>
              <a:gd name="T8" fmla="*/ 310 w 620"/>
              <a:gd name="T9" fmla="*/ 622 h 622"/>
              <a:gd name="T10" fmla="*/ 620 w 620"/>
              <a:gd name="T11" fmla="*/ 622 h 622"/>
              <a:gd name="T12" fmla="*/ 465 w 620"/>
              <a:gd name="T13" fmla="*/ 311 h 622"/>
            </a:gdLst>
            <a:ahLst/>
            <a:cxnLst>
              <a:cxn ang="0">
                <a:pos x="T0" y="T1"/>
              </a:cxn>
              <a:cxn ang="0">
                <a:pos x="T2" y="T3"/>
              </a:cxn>
              <a:cxn ang="0">
                <a:pos x="T4" y="T5"/>
              </a:cxn>
              <a:cxn ang="0">
                <a:pos x="T6" y="T7"/>
              </a:cxn>
              <a:cxn ang="0">
                <a:pos x="T8" y="T9"/>
              </a:cxn>
              <a:cxn ang="0">
                <a:pos x="T10" y="T11"/>
              </a:cxn>
              <a:cxn ang="0">
                <a:pos x="T12" y="T13"/>
              </a:cxn>
            </a:cxnLst>
            <a:rect l="0" t="0" r="r" b="b"/>
            <a:pathLst>
              <a:path w="620" h="622">
                <a:moveTo>
                  <a:pt x="465" y="311"/>
                </a:moveTo>
                <a:lnTo>
                  <a:pt x="310" y="0"/>
                </a:lnTo>
                <a:lnTo>
                  <a:pt x="155" y="311"/>
                </a:lnTo>
                <a:lnTo>
                  <a:pt x="0" y="622"/>
                </a:lnTo>
                <a:lnTo>
                  <a:pt x="310" y="622"/>
                </a:lnTo>
                <a:lnTo>
                  <a:pt x="620" y="622"/>
                </a:lnTo>
                <a:lnTo>
                  <a:pt x="465" y="311"/>
                </a:lnTo>
                <a:close/>
              </a:path>
            </a:pathLst>
          </a:custGeom>
          <a:solidFill>
            <a:srgbClr val="EDEDED"/>
          </a:solidFill>
          <a:ln>
            <a:noFill/>
          </a:ln>
        </p:spPr>
        <p:txBody>
          <a:bodyPr vert="horz" wrap="square" lIns="91440" tIns="45720" rIns="91440" bIns="45720" numCol="1" anchor="t" anchorCtr="0" compatLnSpc="1">
            <a:prstTxWarp prst="textNoShape">
              <a:avLst/>
            </a:prstTxWarp>
          </a:bodyPr>
          <a:lstStyle/>
          <a:p>
            <a:endParaRPr lang="en-AU"/>
          </a:p>
        </p:txBody>
      </p:sp>
      <p:sp>
        <p:nvSpPr>
          <p:cNvPr id="521" name="Oval 41">
            <a:extLst>
              <a:ext uri="{FF2B5EF4-FFF2-40B4-BE49-F238E27FC236}">
                <a16:creationId xmlns:a16="http://schemas.microsoft.com/office/drawing/2014/main" id="{AEC1BAED-F5DC-438C-896F-311541E01F0D}"/>
              </a:ext>
            </a:extLst>
          </p:cNvPr>
          <p:cNvSpPr>
            <a:spLocks noChangeArrowheads="1"/>
          </p:cNvSpPr>
          <p:nvPr/>
        </p:nvSpPr>
        <p:spPr bwMode="auto">
          <a:xfrm>
            <a:off x="7426987" y="2031235"/>
            <a:ext cx="573482" cy="576261"/>
          </a:xfrm>
          <a:prstGeom prst="ellipse">
            <a:avLst/>
          </a:prstGeom>
          <a:solidFill>
            <a:srgbClr val="EDEDED"/>
          </a:solidFill>
          <a:ln>
            <a:noFill/>
          </a:ln>
        </p:spPr>
        <p:txBody>
          <a:bodyPr vert="horz" wrap="square" lIns="91440" tIns="45720" rIns="91440" bIns="45720" numCol="1" anchor="t" anchorCtr="0" compatLnSpc="1">
            <a:prstTxWarp prst="textNoShape">
              <a:avLst/>
            </a:prstTxWarp>
          </a:bodyPr>
          <a:lstStyle/>
          <a:p>
            <a:endParaRPr lang="en-AU"/>
          </a:p>
        </p:txBody>
      </p:sp>
      <p:sp>
        <p:nvSpPr>
          <p:cNvPr id="522" name="Freeform 42">
            <a:extLst>
              <a:ext uri="{FF2B5EF4-FFF2-40B4-BE49-F238E27FC236}">
                <a16:creationId xmlns:a16="http://schemas.microsoft.com/office/drawing/2014/main" id="{C24366F6-448C-4620-9F68-9DEC6D67D80D}"/>
              </a:ext>
            </a:extLst>
          </p:cNvPr>
          <p:cNvSpPr>
            <a:spLocks noEditPoints="1"/>
          </p:cNvSpPr>
          <p:nvPr/>
        </p:nvSpPr>
        <p:spPr bwMode="auto">
          <a:xfrm>
            <a:off x="5064462" y="2707510"/>
            <a:ext cx="573482" cy="576260"/>
          </a:xfrm>
          <a:custGeom>
            <a:avLst/>
            <a:gdLst>
              <a:gd name="T0" fmla="*/ 148 w 296"/>
              <a:gd name="T1" fmla="*/ 0 h 296"/>
              <a:gd name="T2" fmla="*/ 0 w 296"/>
              <a:gd name="T3" fmla="*/ 148 h 296"/>
              <a:gd name="T4" fmla="*/ 0 w 296"/>
              <a:gd name="T5" fmla="*/ 296 h 296"/>
              <a:gd name="T6" fmla="*/ 296 w 296"/>
              <a:gd name="T7" fmla="*/ 296 h 296"/>
              <a:gd name="T8" fmla="*/ 296 w 296"/>
              <a:gd name="T9" fmla="*/ 148 h 296"/>
              <a:gd name="T10" fmla="*/ 148 w 296"/>
              <a:gd name="T11" fmla="*/ 0 h 296"/>
              <a:gd name="T12" fmla="*/ 264 w 296"/>
              <a:gd name="T13" fmla="*/ 264 h 296"/>
              <a:gd name="T14" fmla="*/ 32 w 296"/>
              <a:gd name="T15" fmla="*/ 264 h 296"/>
              <a:gd name="T16" fmla="*/ 32 w 296"/>
              <a:gd name="T17" fmla="*/ 148 h 296"/>
              <a:gd name="T18" fmla="*/ 148 w 296"/>
              <a:gd name="T19" fmla="*/ 32 h 296"/>
              <a:gd name="T20" fmla="*/ 264 w 296"/>
              <a:gd name="T21" fmla="*/ 148 h 296"/>
              <a:gd name="T22" fmla="*/ 264 w 296"/>
              <a:gd name="T23" fmla="*/ 26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6" h="296">
                <a:moveTo>
                  <a:pt x="148" y="0"/>
                </a:moveTo>
                <a:cubicBezTo>
                  <a:pt x="66" y="0"/>
                  <a:pt x="0" y="66"/>
                  <a:pt x="0" y="148"/>
                </a:cubicBezTo>
                <a:cubicBezTo>
                  <a:pt x="0" y="296"/>
                  <a:pt x="0" y="296"/>
                  <a:pt x="0" y="296"/>
                </a:cubicBezTo>
                <a:cubicBezTo>
                  <a:pt x="296" y="296"/>
                  <a:pt x="296" y="296"/>
                  <a:pt x="296" y="296"/>
                </a:cubicBezTo>
                <a:cubicBezTo>
                  <a:pt x="296" y="148"/>
                  <a:pt x="296" y="148"/>
                  <a:pt x="296" y="148"/>
                </a:cubicBezTo>
                <a:cubicBezTo>
                  <a:pt x="296" y="66"/>
                  <a:pt x="230" y="0"/>
                  <a:pt x="148" y="0"/>
                </a:cubicBezTo>
                <a:close/>
                <a:moveTo>
                  <a:pt x="264" y="264"/>
                </a:moveTo>
                <a:cubicBezTo>
                  <a:pt x="32" y="264"/>
                  <a:pt x="32" y="264"/>
                  <a:pt x="32" y="264"/>
                </a:cubicBezTo>
                <a:cubicBezTo>
                  <a:pt x="32" y="148"/>
                  <a:pt x="32" y="148"/>
                  <a:pt x="32" y="148"/>
                </a:cubicBezTo>
                <a:cubicBezTo>
                  <a:pt x="32" y="84"/>
                  <a:pt x="84" y="32"/>
                  <a:pt x="148" y="32"/>
                </a:cubicBezTo>
                <a:cubicBezTo>
                  <a:pt x="212" y="32"/>
                  <a:pt x="264" y="84"/>
                  <a:pt x="264" y="148"/>
                </a:cubicBezTo>
                <a:lnTo>
                  <a:pt x="264" y="264"/>
                </a:lnTo>
                <a:close/>
              </a:path>
            </a:pathLst>
          </a:custGeom>
          <a:solidFill>
            <a:srgbClr val="EDEDED"/>
          </a:solidFill>
          <a:ln>
            <a:noFill/>
          </a:ln>
        </p:spPr>
        <p:txBody>
          <a:bodyPr vert="horz" wrap="square" lIns="91440" tIns="45720" rIns="91440" bIns="45720" numCol="1" anchor="t" anchorCtr="0" compatLnSpc="1">
            <a:prstTxWarp prst="textNoShape">
              <a:avLst/>
            </a:prstTxWarp>
          </a:bodyPr>
          <a:lstStyle/>
          <a:p>
            <a:endParaRPr lang="en-AU"/>
          </a:p>
        </p:txBody>
      </p:sp>
      <p:sp>
        <p:nvSpPr>
          <p:cNvPr id="523" name="Freeform 43">
            <a:extLst>
              <a:ext uri="{FF2B5EF4-FFF2-40B4-BE49-F238E27FC236}">
                <a16:creationId xmlns:a16="http://schemas.microsoft.com/office/drawing/2014/main" id="{18CE6590-C270-4902-B3ED-4F9051D76511}"/>
              </a:ext>
            </a:extLst>
          </p:cNvPr>
          <p:cNvSpPr>
            <a:spLocks noEditPoints="1"/>
          </p:cNvSpPr>
          <p:nvPr/>
        </p:nvSpPr>
        <p:spPr bwMode="auto">
          <a:xfrm>
            <a:off x="4277571" y="2707510"/>
            <a:ext cx="573482" cy="576260"/>
          </a:xfrm>
          <a:custGeom>
            <a:avLst/>
            <a:gdLst>
              <a:gd name="T0" fmla="*/ 0 w 619"/>
              <a:gd name="T1" fmla="*/ 0 h 622"/>
              <a:gd name="T2" fmla="*/ 0 w 619"/>
              <a:gd name="T3" fmla="*/ 622 h 622"/>
              <a:gd name="T4" fmla="*/ 619 w 619"/>
              <a:gd name="T5" fmla="*/ 622 h 622"/>
              <a:gd name="T6" fmla="*/ 619 w 619"/>
              <a:gd name="T7" fmla="*/ 0 h 622"/>
              <a:gd name="T8" fmla="*/ 0 w 619"/>
              <a:gd name="T9" fmla="*/ 0 h 622"/>
              <a:gd name="T10" fmla="*/ 552 w 619"/>
              <a:gd name="T11" fmla="*/ 555 h 622"/>
              <a:gd name="T12" fmla="*/ 67 w 619"/>
              <a:gd name="T13" fmla="*/ 555 h 622"/>
              <a:gd name="T14" fmla="*/ 67 w 619"/>
              <a:gd name="T15" fmla="*/ 67 h 622"/>
              <a:gd name="T16" fmla="*/ 552 w 619"/>
              <a:gd name="T17" fmla="*/ 67 h 622"/>
              <a:gd name="T18" fmla="*/ 552 w 619"/>
              <a:gd name="T19" fmla="*/ 555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9" h="622">
                <a:moveTo>
                  <a:pt x="0" y="0"/>
                </a:moveTo>
                <a:lnTo>
                  <a:pt x="0" y="622"/>
                </a:lnTo>
                <a:lnTo>
                  <a:pt x="619" y="622"/>
                </a:lnTo>
                <a:lnTo>
                  <a:pt x="619" y="0"/>
                </a:lnTo>
                <a:lnTo>
                  <a:pt x="0" y="0"/>
                </a:lnTo>
                <a:close/>
                <a:moveTo>
                  <a:pt x="552" y="555"/>
                </a:moveTo>
                <a:lnTo>
                  <a:pt x="67" y="555"/>
                </a:lnTo>
                <a:lnTo>
                  <a:pt x="67" y="67"/>
                </a:lnTo>
                <a:lnTo>
                  <a:pt x="552" y="67"/>
                </a:lnTo>
                <a:lnTo>
                  <a:pt x="552" y="555"/>
                </a:lnTo>
                <a:close/>
              </a:path>
            </a:pathLst>
          </a:custGeom>
          <a:solidFill>
            <a:srgbClr val="EDEDED"/>
          </a:solidFill>
          <a:ln>
            <a:noFill/>
          </a:ln>
        </p:spPr>
        <p:txBody>
          <a:bodyPr vert="horz" wrap="square" lIns="91440" tIns="45720" rIns="91440" bIns="45720" numCol="1" anchor="t" anchorCtr="0" compatLnSpc="1">
            <a:prstTxWarp prst="textNoShape">
              <a:avLst/>
            </a:prstTxWarp>
          </a:bodyPr>
          <a:lstStyle/>
          <a:p>
            <a:endParaRPr lang="en-AU"/>
          </a:p>
        </p:txBody>
      </p:sp>
      <p:sp>
        <p:nvSpPr>
          <p:cNvPr id="524" name="Freeform 44">
            <a:extLst>
              <a:ext uri="{FF2B5EF4-FFF2-40B4-BE49-F238E27FC236}">
                <a16:creationId xmlns:a16="http://schemas.microsoft.com/office/drawing/2014/main" id="{DBDA1F8C-A19C-4098-B68B-AE149AF90759}"/>
              </a:ext>
            </a:extLst>
          </p:cNvPr>
          <p:cNvSpPr>
            <a:spLocks noEditPoints="1"/>
          </p:cNvSpPr>
          <p:nvPr/>
        </p:nvSpPr>
        <p:spPr bwMode="auto">
          <a:xfrm>
            <a:off x="5847232" y="2707510"/>
            <a:ext cx="574408" cy="576260"/>
          </a:xfrm>
          <a:custGeom>
            <a:avLst/>
            <a:gdLst>
              <a:gd name="T0" fmla="*/ 0 w 296"/>
              <a:gd name="T1" fmla="*/ 0 h 296"/>
              <a:gd name="T2" fmla="*/ 0 w 296"/>
              <a:gd name="T3" fmla="*/ 296 h 296"/>
              <a:gd name="T4" fmla="*/ 38 w 296"/>
              <a:gd name="T5" fmla="*/ 296 h 296"/>
              <a:gd name="T6" fmla="*/ 148 w 296"/>
              <a:gd name="T7" fmla="*/ 186 h 296"/>
              <a:gd name="T8" fmla="*/ 257 w 296"/>
              <a:gd name="T9" fmla="*/ 296 h 296"/>
              <a:gd name="T10" fmla="*/ 296 w 296"/>
              <a:gd name="T11" fmla="*/ 296 h 296"/>
              <a:gd name="T12" fmla="*/ 296 w 296"/>
              <a:gd name="T13" fmla="*/ 0 h 296"/>
              <a:gd name="T14" fmla="*/ 0 w 296"/>
              <a:gd name="T15" fmla="*/ 0 h 296"/>
              <a:gd name="T16" fmla="*/ 264 w 296"/>
              <a:gd name="T17" fmla="*/ 215 h 296"/>
              <a:gd name="T18" fmla="*/ 148 w 296"/>
              <a:gd name="T19" fmla="*/ 154 h 296"/>
              <a:gd name="T20" fmla="*/ 32 w 296"/>
              <a:gd name="T21" fmla="*/ 215 h 296"/>
              <a:gd name="T22" fmla="*/ 32 w 296"/>
              <a:gd name="T23" fmla="*/ 32 h 296"/>
              <a:gd name="T24" fmla="*/ 264 w 296"/>
              <a:gd name="T25" fmla="*/ 32 h 296"/>
              <a:gd name="T26" fmla="*/ 264 w 296"/>
              <a:gd name="T27" fmla="*/ 215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6" h="296">
                <a:moveTo>
                  <a:pt x="0" y="0"/>
                </a:moveTo>
                <a:cubicBezTo>
                  <a:pt x="0" y="296"/>
                  <a:pt x="0" y="296"/>
                  <a:pt x="0" y="296"/>
                </a:cubicBezTo>
                <a:cubicBezTo>
                  <a:pt x="38" y="296"/>
                  <a:pt x="38" y="296"/>
                  <a:pt x="38" y="296"/>
                </a:cubicBezTo>
                <a:cubicBezTo>
                  <a:pt x="38" y="235"/>
                  <a:pt x="87" y="186"/>
                  <a:pt x="148" y="186"/>
                </a:cubicBezTo>
                <a:cubicBezTo>
                  <a:pt x="208" y="186"/>
                  <a:pt x="257" y="235"/>
                  <a:pt x="257" y="296"/>
                </a:cubicBezTo>
                <a:cubicBezTo>
                  <a:pt x="296" y="296"/>
                  <a:pt x="296" y="296"/>
                  <a:pt x="296" y="296"/>
                </a:cubicBezTo>
                <a:cubicBezTo>
                  <a:pt x="296" y="0"/>
                  <a:pt x="296" y="0"/>
                  <a:pt x="296" y="0"/>
                </a:cubicBezTo>
                <a:lnTo>
                  <a:pt x="0" y="0"/>
                </a:lnTo>
                <a:close/>
                <a:moveTo>
                  <a:pt x="264" y="215"/>
                </a:moveTo>
                <a:cubicBezTo>
                  <a:pt x="238" y="178"/>
                  <a:pt x="196" y="154"/>
                  <a:pt x="148" y="154"/>
                </a:cubicBezTo>
                <a:cubicBezTo>
                  <a:pt x="100" y="154"/>
                  <a:pt x="57" y="178"/>
                  <a:pt x="32" y="215"/>
                </a:cubicBezTo>
                <a:cubicBezTo>
                  <a:pt x="32" y="32"/>
                  <a:pt x="32" y="32"/>
                  <a:pt x="32" y="32"/>
                </a:cubicBezTo>
                <a:cubicBezTo>
                  <a:pt x="264" y="32"/>
                  <a:pt x="264" y="32"/>
                  <a:pt x="264" y="32"/>
                </a:cubicBezTo>
                <a:lnTo>
                  <a:pt x="264" y="215"/>
                </a:lnTo>
                <a:close/>
              </a:path>
            </a:pathLst>
          </a:custGeom>
          <a:solidFill>
            <a:srgbClr val="EDEDED"/>
          </a:solidFill>
          <a:ln>
            <a:noFill/>
          </a:ln>
        </p:spPr>
        <p:txBody>
          <a:bodyPr vert="horz" wrap="square" lIns="91440" tIns="45720" rIns="91440" bIns="45720" numCol="1" anchor="t" anchorCtr="0" compatLnSpc="1">
            <a:prstTxWarp prst="textNoShape">
              <a:avLst/>
            </a:prstTxWarp>
          </a:bodyPr>
          <a:lstStyle/>
          <a:p>
            <a:endParaRPr lang="en-AU"/>
          </a:p>
        </p:txBody>
      </p:sp>
      <p:sp>
        <p:nvSpPr>
          <p:cNvPr id="525" name="Freeform 45">
            <a:extLst>
              <a:ext uri="{FF2B5EF4-FFF2-40B4-BE49-F238E27FC236}">
                <a16:creationId xmlns:a16="http://schemas.microsoft.com/office/drawing/2014/main" id="{68FF3873-6000-48B2-ABF6-2BBB265B77EB}"/>
              </a:ext>
            </a:extLst>
          </p:cNvPr>
          <p:cNvSpPr>
            <a:spLocks noEditPoints="1"/>
          </p:cNvSpPr>
          <p:nvPr/>
        </p:nvSpPr>
        <p:spPr bwMode="auto">
          <a:xfrm>
            <a:off x="6620298" y="2673779"/>
            <a:ext cx="608030" cy="609991"/>
          </a:xfrm>
          <a:custGeom>
            <a:avLst/>
            <a:gdLst>
              <a:gd name="T0" fmla="*/ 465 w 620"/>
              <a:gd name="T1" fmla="*/ 311 h 622"/>
              <a:gd name="T2" fmla="*/ 310 w 620"/>
              <a:gd name="T3" fmla="*/ 0 h 622"/>
              <a:gd name="T4" fmla="*/ 155 w 620"/>
              <a:gd name="T5" fmla="*/ 311 h 622"/>
              <a:gd name="T6" fmla="*/ 0 w 620"/>
              <a:gd name="T7" fmla="*/ 622 h 622"/>
              <a:gd name="T8" fmla="*/ 310 w 620"/>
              <a:gd name="T9" fmla="*/ 622 h 622"/>
              <a:gd name="T10" fmla="*/ 620 w 620"/>
              <a:gd name="T11" fmla="*/ 622 h 622"/>
              <a:gd name="T12" fmla="*/ 465 w 620"/>
              <a:gd name="T13" fmla="*/ 311 h 622"/>
              <a:gd name="T14" fmla="*/ 109 w 620"/>
              <a:gd name="T15" fmla="*/ 555 h 622"/>
              <a:gd name="T16" fmla="*/ 216 w 620"/>
              <a:gd name="T17" fmla="*/ 340 h 622"/>
              <a:gd name="T18" fmla="*/ 310 w 620"/>
              <a:gd name="T19" fmla="*/ 149 h 622"/>
              <a:gd name="T20" fmla="*/ 406 w 620"/>
              <a:gd name="T21" fmla="*/ 340 h 622"/>
              <a:gd name="T22" fmla="*/ 513 w 620"/>
              <a:gd name="T23" fmla="*/ 555 h 622"/>
              <a:gd name="T24" fmla="*/ 310 w 620"/>
              <a:gd name="T25" fmla="*/ 555 h 622"/>
              <a:gd name="T26" fmla="*/ 109 w 620"/>
              <a:gd name="T27" fmla="*/ 555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0" h="622">
                <a:moveTo>
                  <a:pt x="465" y="311"/>
                </a:moveTo>
                <a:lnTo>
                  <a:pt x="310" y="0"/>
                </a:lnTo>
                <a:lnTo>
                  <a:pt x="155" y="311"/>
                </a:lnTo>
                <a:lnTo>
                  <a:pt x="0" y="622"/>
                </a:lnTo>
                <a:lnTo>
                  <a:pt x="310" y="622"/>
                </a:lnTo>
                <a:lnTo>
                  <a:pt x="620" y="622"/>
                </a:lnTo>
                <a:lnTo>
                  <a:pt x="465" y="311"/>
                </a:lnTo>
                <a:close/>
                <a:moveTo>
                  <a:pt x="109" y="555"/>
                </a:moveTo>
                <a:lnTo>
                  <a:pt x="216" y="340"/>
                </a:lnTo>
                <a:lnTo>
                  <a:pt x="310" y="149"/>
                </a:lnTo>
                <a:lnTo>
                  <a:pt x="406" y="340"/>
                </a:lnTo>
                <a:lnTo>
                  <a:pt x="513" y="555"/>
                </a:lnTo>
                <a:lnTo>
                  <a:pt x="310" y="555"/>
                </a:lnTo>
                <a:lnTo>
                  <a:pt x="109" y="555"/>
                </a:lnTo>
                <a:close/>
              </a:path>
            </a:pathLst>
          </a:custGeom>
          <a:solidFill>
            <a:srgbClr val="EDEDED"/>
          </a:solidFill>
          <a:ln>
            <a:noFill/>
          </a:ln>
        </p:spPr>
        <p:txBody>
          <a:bodyPr vert="horz" wrap="square" lIns="91440" tIns="45720" rIns="91440" bIns="45720" numCol="1" anchor="t" anchorCtr="0" compatLnSpc="1">
            <a:prstTxWarp prst="textNoShape">
              <a:avLst/>
            </a:prstTxWarp>
          </a:bodyPr>
          <a:lstStyle/>
          <a:p>
            <a:r>
              <a:rPr lang="en-AU"/>
              <a:t> </a:t>
            </a:r>
          </a:p>
        </p:txBody>
      </p:sp>
      <p:sp>
        <p:nvSpPr>
          <p:cNvPr id="526" name="Freeform 46">
            <a:extLst>
              <a:ext uri="{FF2B5EF4-FFF2-40B4-BE49-F238E27FC236}">
                <a16:creationId xmlns:a16="http://schemas.microsoft.com/office/drawing/2014/main" id="{087A5907-190E-4585-B227-926D0F86C1FC}"/>
              </a:ext>
            </a:extLst>
          </p:cNvPr>
          <p:cNvSpPr>
            <a:spLocks noEditPoints="1"/>
          </p:cNvSpPr>
          <p:nvPr/>
        </p:nvSpPr>
        <p:spPr bwMode="auto">
          <a:xfrm>
            <a:off x="7426987" y="2707510"/>
            <a:ext cx="573482" cy="576260"/>
          </a:xfrm>
          <a:custGeom>
            <a:avLst/>
            <a:gdLst>
              <a:gd name="T0" fmla="*/ 148 w 296"/>
              <a:gd name="T1" fmla="*/ 0 h 296"/>
              <a:gd name="T2" fmla="*/ 0 w 296"/>
              <a:gd name="T3" fmla="*/ 148 h 296"/>
              <a:gd name="T4" fmla="*/ 148 w 296"/>
              <a:gd name="T5" fmla="*/ 296 h 296"/>
              <a:gd name="T6" fmla="*/ 296 w 296"/>
              <a:gd name="T7" fmla="*/ 148 h 296"/>
              <a:gd name="T8" fmla="*/ 148 w 296"/>
              <a:gd name="T9" fmla="*/ 0 h 296"/>
              <a:gd name="T10" fmla="*/ 148 w 296"/>
              <a:gd name="T11" fmla="*/ 264 h 296"/>
              <a:gd name="T12" fmla="*/ 32 w 296"/>
              <a:gd name="T13" fmla="*/ 148 h 296"/>
              <a:gd name="T14" fmla="*/ 148 w 296"/>
              <a:gd name="T15" fmla="*/ 32 h 296"/>
              <a:gd name="T16" fmla="*/ 264 w 296"/>
              <a:gd name="T17" fmla="*/ 148 h 296"/>
              <a:gd name="T18" fmla="*/ 148 w 296"/>
              <a:gd name="T19" fmla="*/ 26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0"/>
                </a:moveTo>
                <a:cubicBezTo>
                  <a:pt x="66" y="0"/>
                  <a:pt x="0" y="66"/>
                  <a:pt x="0" y="148"/>
                </a:cubicBezTo>
                <a:cubicBezTo>
                  <a:pt x="0" y="229"/>
                  <a:pt x="66" y="296"/>
                  <a:pt x="148" y="296"/>
                </a:cubicBezTo>
                <a:cubicBezTo>
                  <a:pt x="230" y="296"/>
                  <a:pt x="296" y="229"/>
                  <a:pt x="296" y="148"/>
                </a:cubicBezTo>
                <a:cubicBezTo>
                  <a:pt x="296" y="66"/>
                  <a:pt x="230" y="0"/>
                  <a:pt x="148" y="0"/>
                </a:cubicBezTo>
                <a:close/>
                <a:moveTo>
                  <a:pt x="148" y="264"/>
                </a:moveTo>
                <a:cubicBezTo>
                  <a:pt x="84" y="264"/>
                  <a:pt x="32" y="212"/>
                  <a:pt x="32" y="148"/>
                </a:cubicBezTo>
                <a:cubicBezTo>
                  <a:pt x="32" y="84"/>
                  <a:pt x="84" y="32"/>
                  <a:pt x="148" y="32"/>
                </a:cubicBezTo>
                <a:cubicBezTo>
                  <a:pt x="212" y="32"/>
                  <a:pt x="264" y="84"/>
                  <a:pt x="264" y="148"/>
                </a:cubicBezTo>
                <a:cubicBezTo>
                  <a:pt x="264" y="212"/>
                  <a:pt x="212" y="264"/>
                  <a:pt x="148" y="264"/>
                </a:cubicBezTo>
                <a:close/>
              </a:path>
            </a:pathLst>
          </a:custGeom>
          <a:solidFill>
            <a:srgbClr val="EDEDED"/>
          </a:solidFill>
          <a:ln>
            <a:noFill/>
          </a:ln>
        </p:spPr>
        <p:txBody>
          <a:bodyPr vert="horz" wrap="square" lIns="91440" tIns="45720" rIns="91440" bIns="45720" numCol="1" anchor="t" anchorCtr="0" compatLnSpc="1">
            <a:prstTxWarp prst="textNoShape">
              <a:avLst/>
            </a:prstTxWarp>
          </a:bodyPr>
          <a:lstStyle/>
          <a:p>
            <a:endParaRPr lang="en-AU"/>
          </a:p>
        </p:txBody>
      </p:sp>
      <p:grpSp>
        <p:nvGrpSpPr>
          <p:cNvPr id="527" name="Group 526">
            <a:extLst>
              <a:ext uri="{FF2B5EF4-FFF2-40B4-BE49-F238E27FC236}">
                <a16:creationId xmlns:a16="http://schemas.microsoft.com/office/drawing/2014/main" id="{D76A942E-4011-4A3E-9C84-CB2F38D2EDC0}"/>
              </a:ext>
            </a:extLst>
          </p:cNvPr>
          <p:cNvGrpSpPr/>
          <p:nvPr/>
        </p:nvGrpSpPr>
        <p:grpSpPr>
          <a:xfrm>
            <a:off x="1115022" y="529264"/>
            <a:ext cx="576000" cy="576260"/>
            <a:chOff x="9035776" y="5740592"/>
            <a:chExt cx="591203" cy="576260"/>
          </a:xfrm>
        </p:grpSpPr>
        <p:sp>
          <p:nvSpPr>
            <p:cNvPr id="528" name="Oval 527">
              <a:extLst>
                <a:ext uri="{FF2B5EF4-FFF2-40B4-BE49-F238E27FC236}">
                  <a16:creationId xmlns:a16="http://schemas.microsoft.com/office/drawing/2014/main" id="{47E25482-4D87-4113-96D2-7046B67FA1CA}"/>
                </a:ext>
              </a:extLst>
            </p:cNvPr>
            <p:cNvSpPr/>
            <p:nvPr/>
          </p:nvSpPr>
          <p:spPr>
            <a:xfrm>
              <a:off x="9035776" y="574059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29" name="Oval 528">
              <a:extLst>
                <a:ext uri="{FF2B5EF4-FFF2-40B4-BE49-F238E27FC236}">
                  <a16:creationId xmlns:a16="http://schemas.microsoft.com/office/drawing/2014/main" id="{1A409B81-3D43-43C5-8F2C-20ED937900EB}"/>
                </a:ext>
              </a:extLst>
            </p:cNvPr>
            <p:cNvSpPr/>
            <p:nvPr/>
          </p:nvSpPr>
          <p:spPr>
            <a:xfrm>
              <a:off x="9163173" y="574059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30" name="Oval 529">
              <a:extLst>
                <a:ext uri="{FF2B5EF4-FFF2-40B4-BE49-F238E27FC236}">
                  <a16:creationId xmlns:a16="http://schemas.microsoft.com/office/drawing/2014/main" id="{BA2146BD-72F7-45E3-BBB2-ABA937D7C4E3}"/>
                </a:ext>
              </a:extLst>
            </p:cNvPr>
            <p:cNvSpPr/>
            <p:nvPr/>
          </p:nvSpPr>
          <p:spPr>
            <a:xfrm>
              <a:off x="9293577" y="574059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31" name="Oval 530">
              <a:extLst>
                <a:ext uri="{FF2B5EF4-FFF2-40B4-BE49-F238E27FC236}">
                  <a16:creationId xmlns:a16="http://schemas.microsoft.com/office/drawing/2014/main" id="{3EC81A94-E365-4D71-922E-A3804B6502B4}"/>
                </a:ext>
              </a:extLst>
            </p:cNvPr>
            <p:cNvSpPr/>
            <p:nvPr/>
          </p:nvSpPr>
          <p:spPr>
            <a:xfrm>
              <a:off x="9422478" y="574059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32" name="Oval 531">
              <a:extLst>
                <a:ext uri="{FF2B5EF4-FFF2-40B4-BE49-F238E27FC236}">
                  <a16:creationId xmlns:a16="http://schemas.microsoft.com/office/drawing/2014/main" id="{57A1F5AF-6DF7-4C82-B3C7-D0EE437A31F3}"/>
                </a:ext>
              </a:extLst>
            </p:cNvPr>
            <p:cNvSpPr/>
            <p:nvPr/>
          </p:nvSpPr>
          <p:spPr>
            <a:xfrm>
              <a:off x="9551379" y="574059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33" name="Oval 532">
              <a:extLst>
                <a:ext uri="{FF2B5EF4-FFF2-40B4-BE49-F238E27FC236}">
                  <a16:creationId xmlns:a16="http://schemas.microsoft.com/office/drawing/2014/main" id="{FEAA0F31-3925-4722-AFB7-D3F402E0D729}"/>
                </a:ext>
              </a:extLst>
            </p:cNvPr>
            <p:cNvSpPr/>
            <p:nvPr/>
          </p:nvSpPr>
          <p:spPr>
            <a:xfrm>
              <a:off x="9035776" y="5864417"/>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34" name="Oval 533">
              <a:extLst>
                <a:ext uri="{FF2B5EF4-FFF2-40B4-BE49-F238E27FC236}">
                  <a16:creationId xmlns:a16="http://schemas.microsoft.com/office/drawing/2014/main" id="{E277C417-6B11-48AB-A3B4-B69F692135E6}"/>
                </a:ext>
              </a:extLst>
            </p:cNvPr>
            <p:cNvSpPr/>
            <p:nvPr/>
          </p:nvSpPr>
          <p:spPr>
            <a:xfrm>
              <a:off x="9163173" y="5864417"/>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35" name="Oval 534">
              <a:extLst>
                <a:ext uri="{FF2B5EF4-FFF2-40B4-BE49-F238E27FC236}">
                  <a16:creationId xmlns:a16="http://schemas.microsoft.com/office/drawing/2014/main" id="{816640CE-A43B-41BB-8F1C-ED0D115AC2B3}"/>
                </a:ext>
              </a:extLst>
            </p:cNvPr>
            <p:cNvSpPr/>
            <p:nvPr/>
          </p:nvSpPr>
          <p:spPr>
            <a:xfrm>
              <a:off x="9293577" y="5864417"/>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36" name="Oval 535">
              <a:extLst>
                <a:ext uri="{FF2B5EF4-FFF2-40B4-BE49-F238E27FC236}">
                  <a16:creationId xmlns:a16="http://schemas.microsoft.com/office/drawing/2014/main" id="{7076CC1C-B2A7-4DE5-AD8C-9208D477BD55}"/>
                </a:ext>
              </a:extLst>
            </p:cNvPr>
            <p:cNvSpPr/>
            <p:nvPr/>
          </p:nvSpPr>
          <p:spPr>
            <a:xfrm>
              <a:off x="9422478" y="5864417"/>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37" name="Oval 536">
              <a:extLst>
                <a:ext uri="{FF2B5EF4-FFF2-40B4-BE49-F238E27FC236}">
                  <a16:creationId xmlns:a16="http://schemas.microsoft.com/office/drawing/2014/main" id="{6F2803FF-9ECB-4511-AA31-BC72065078B8}"/>
                </a:ext>
              </a:extLst>
            </p:cNvPr>
            <p:cNvSpPr/>
            <p:nvPr/>
          </p:nvSpPr>
          <p:spPr>
            <a:xfrm>
              <a:off x="9551379" y="5864417"/>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38" name="Oval 537">
              <a:extLst>
                <a:ext uri="{FF2B5EF4-FFF2-40B4-BE49-F238E27FC236}">
                  <a16:creationId xmlns:a16="http://schemas.microsoft.com/office/drawing/2014/main" id="{C6AA4192-46D4-4B4B-A7F0-052F91C53810}"/>
                </a:ext>
              </a:extLst>
            </p:cNvPr>
            <p:cNvSpPr/>
            <p:nvPr/>
          </p:nvSpPr>
          <p:spPr>
            <a:xfrm>
              <a:off x="9035776" y="598824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39" name="Oval 538">
              <a:extLst>
                <a:ext uri="{FF2B5EF4-FFF2-40B4-BE49-F238E27FC236}">
                  <a16:creationId xmlns:a16="http://schemas.microsoft.com/office/drawing/2014/main" id="{B8081965-1282-4F37-8C27-F2585837C3F1}"/>
                </a:ext>
              </a:extLst>
            </p:cNvPr>
            <p:cNvSpPr/>
            <p:nvPr/>
          </p:nvSpPr>
          <p:spPr>
            <a:xfrm>
              <a:off x="9163173" y="598824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40" name="Oval 539">
              <a:extLst>
                <a:ext uri="{FF2B5EF4-FFF2-40B4-BE49-F238E27FC236}">
                  <a16:creationId xmlns:a16="http://schemas.microsoft.com/office/drawing/2014/main" id="{5950C39B-96BA-41C0-BF53-F6791B532662}"/>
                </a:ext>
              </a:extLst>
            </p:cNvPr>
            <p:cNvSpPr/>
            <p:nvPr/>
          </p:nvSpPr>
          <p:spPr>
            <a:xfrm>
              <a:off x="9293577" y="598824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41" name="Oval 540">
              <a:extLst>
                <a:ext uri="{FF2B5EF4-FFF2-40B4-BE49-F238E27FC236}">
                  <a16:creationId xmlns:a16="http://schemas.microsoft.com/office/drawing/2014/main" id="{72F8DD5C-6B8D-4514-817A-8B2A9EF2C429}"/>
                </a:ext>
              </a:extLst>
            </p:cNvPr>
            <p:cNvSpPr/>
            <p:nvPr/>
          </p:nvSpPr>
          <p:spPr>
            <a:xfrm>
              <a:off x="9422478" y="598824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42" name="Oval 541">
              <a:extLst>
                <a:ext uri="{FF2B5EF4-FFF2-40B4-BE49-F238E27FC236}">
                  <a16:creationId xmlns:a16="http://schemas.microsoft.com/office/drawing/2014/main" id="{23B6DE4D-213E-4088-8C52-06309E6BDD14}"/>
                </a:ext>
              </a:extLst>
            </p:cNvPr>
            <p:cNvSpPr/>
            <p:nvPr/>
          </p:nvSpPr>
          <p:spPr>
            <a:xfrm>
              <a:off x="9551379" y="598824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43" name="Oval 542">
              <a:extLst>
                <a:ext uri="{FF2B5EF4-FFF2-40B4-BE49-F238E27FC236}">
                  <a16:creationId xmlns:a16="http://schemas.microsoft.com/office/drawing/2014/main" id="{76B0E4F6-F8BE-4BE3-9571-CDB0C5830E3F}"/>
                </a:ext>
              </a:extLst>
            </p:cNvPr>
            <p:cNvSpPr/>
            <p:nvPr/>
          </p:nvSpPr>
          <p:spPr>
            <a:xfrm>
              <a:off x="9035776" y="6114747"/>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44" name="Oval 543">
              <a:extLst>
                <a:ext uri="{FF2B5EF4-FFF2-40B4-BE49-F238E27FC236}">
                  <a16:creationId xmlns:a16="http://schemas.microsoft.com/office/drawing/2014/main" id="{F7577153-0DA3-42E4-9806-C08BB4C5E2A1}"/>
                </a:ext>
              </a:extLst>
            </p:cNvPr>
            <p:cNvSpPr/>
            <p:nvPr/>
          </p:nvSpPr>
          <p:spPr>
            <a:xfrm>
              <a:off x="9163173" y="6114747"/>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45" name="Oval 544">
              <a:extLst>
                <a:ext uri="{FF2B5EF4-FFF2-40B4-BE49-F238E27FC236}">
                  <a16:creationId xmlns:a16="http://schemas.microsoft.com/office/drawing/2014/main" id="{2C546ADC-B1E1-4AEF-ABB0-8914B6F9B4AD}"/>
                </a:ext>
              </a:extLst>
            </p:cNvPr>
            <p:cNvSpPr/>
            <p:nvPr/>
          </p:nvSpPr>
          <p:spPr>
            <a:xfrm>
              <a:off x="9293577" y="6114747"/>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46" name="Oval 545">
              <a:extLst>
                <a:ext uri="{FF2B5EF4-FFF2-40B4-BE49-F238E27FC236}">
                  <a16:creationId xmlns:a16="http://schemas.microsoft.com/office/drawing/2014/main" id="{42B6C82F-BDC4-4F7C-864A-93EC4E025D37}"/>
                </a:ext>
              </a:extLst>
            </p:cNvPr>
            <p:cNvSpPr/>
            <p:nvPr/>
          </p:nvSpPr>
          <p:spPr>
            <a:xfrm>
              <a:off x="9422478" y="6114747"/>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47" name="Oval 546">
              <a:extLst>
                <a:ext uri="{FF2B5EF4-FFF2-40B4-BE49-F238E27FC236}">
                  <a16:creationId xmlns:a16="http://schemas.microsoft.com/office/drawing/2014/main" id="{99B30606-E3EB-4E0F-8A17-497491299E08}"/>
                </a:ext>
              </a:extLst>
            </p:cNvPr>
            <p:cNvSpPr/>
            <p:nvPr/>
          </p:nvSpPr>
          <p:spPr>
            <a:xfrm>
              <a:off x="9551379" y="6114747"/>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48" name="Oval 547">
              <a:extLst>
                <a:ext uri="{FF2B5EF4-FFF2-40B4-BE49-F238E27FC236}">
                  <a16:creationId xmlns:a16="http://schemas.microsoft.com/office/drawing/2014/main" id="{0CC5712E-BCB9-4F15-85FE-2A21DACF7E5A}"/>
                </a:ext>
              </a:extLst>
            </p:cNvPr>
            <p:cNvSpPr/>
            <p:nvPr/>
          </p:nvSpPr>
          <p:spPr>
            <a:xfrm>
              <a:off x="9035776" y="624125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49" name="Oval 548">
              <a:extLst>
                <a:ext uri="{FF2B5EF4-FFF2-40B4-BE49-F238E27FC236}">
                  <a16:creationId xmlns:a16="http://schemas.microsoft.com/office/drawing/2014/main" id="{31D7B3E8-7FAC-4A7C-9BD7-1B3A5EB1404C}"/>
                </a:ext>
              </a:extLst>
            </p:cNvPr>
            <p:cNvSpPr/>
            <p:nvPr/>
          </p:nvSpPr>
          <p:spPr>
            <a:xfrm>
              <a:off x="9163173" y="624125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50" name="Oval 549">
              <a:extLst>
                <a:ext uri="{FF2B5EF4-FFF2-40B4-BE49-F238E27FC236}">
                  <a16:creationId xmlns:a16="http://schemas.microsoft.com/office/drawing/2014/main" id="{CD77E3AA-ED67-464A-B95A-35FD4A500E5F}"/>
                </a:ext>
              </a:extLst>
            </p:cNvPr>
            <p:cNvSpPr/>
            <p:nvPr/>
          </p:nvSpPr>
          <p:spPr>
            <a:xfrm>
              <a:off x="9293577" y="624125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51" name="Oval 550">
              <a:extLst>
                <a:ext uri="{FF2B5EF4-FFF2-40B4-BE49-F238E27FC236}">
                  <a16:creationId xmlns:a16="http://schemas.microsoft.com/office/drawing/2014/main" id="{D729A7B0-1F0F-4C70-80E9-8EF94F23DBB5}"/>
                </a:ext>
              </a:extLst>
            </p:cNvPr>
            <p:cNvSpPr/>
            <p:nvPr/>
          </p:nvSpPr>
          <p:spPr>
            <a:xfrm>
              <a:off x="9422478" y="624125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52" name="Oval 551">
              <a:extLst>
                <a:ext uri="{FF2B5EF4-FFF2-40B4-BE49-F238E27FC236}">
                  <a16:creationId xmlns:a16="http://schemas.microsoft.com/office/drawing/2014/main" id="{B0879072-C305-4853-AD73-1F244DB9EE24}"/>
                </a:ext>
              </a:extLst>
            </p:cNvPr>
            <p:cNvSpPr/>
            <p:nvPr/>
          </p:nvSpPr>
          <p:spPr>
            <a:xfrm>
              <a:off x="9551379" y="624125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grpSp>
      <p:grpSp>
        <p:nvGrpSpPr>
          <p:cNvPr id="553" name="Group 552">
            <a:extLst>
              <a:ext uri="{FF2B5EF4-FFF2-40B4-BE49-F238E27FC236}">
                <a16:creationId xmlns:a16="http://schemas.microsoft.com/office/drawing/2014/main" id="{A2ACB03A-7895-42B2-8091-CD39B837F51E}"/>
              </a:ext>
            </a:extLst>
          </p:cNvPr>
          <p:cNvGrpSpPr/>
          <p:nvPr/>
        </p:nvGrpSpPr>
        <p:grpSpPr>
          <a:xfrm>
            <a:off x="1098388" y="2014462"/>
            <a:ext cx="576000" cy="576260"/>
            <a:chOff x="9035776" y="5740592"/>
            <a:chExt cx="591203" cy="576260"/>
          </a:xfrm>
          <a:solidFill>
            <a:schemeClr val="accent3"/>
          </a:solidFill>
        </p:grpSpPr>
        <p:sp>
          <p:nvSpPr>
            <p:cNvPr id="554" name="Oval 553">
              <a:extLst>
                <a:ext uri="{FF2B5EF4-FFF2-40B4-BE49-F238E27FC236}">
                  <a16:creationId xmlns:a16="http://schemas.microsoft.com/office/drawing/2014/main" id="{48CF572D-2C79-4D7B-92DD-F574E5E89B8B}"/>
                </a:ext>
              </a:extLst>
            </p:cNvPr>
            <p:cNvSpPr/>
            <p:nvPr/>
          </p:nvSpPr>
          <p:spPr>
            <a:xfrm>
              <a:off x="9035776"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55" name="Oval 554">
              <a:extLst>
                <a:ext uri="{FF2B5EF4-FFF2-40B4-BE49-F238E27FC236}">
                  <a16:creationId xmlns:a16="http://schemas.microsoft.com/office/drawing/2014/main" id="{B1B53368-014B-4354-BD73-886073A44F75}"/>
                </a:ext>
              </a:extLst>
            </p:cNvPr>
            <p:cNvSpPr/>
            <p:nvPr/>
          </p:nvSpPr>
          <p:spPr>
            <a:xfrm>
              <a:off x="9163173"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56" name="Oval 555">
              <a:extLst>
                <a:ext uri="{FF2B5EF4-FFF2-40B4-BE49-F238E27FC236}">
                  <a16:creationId xmlns:a16="http://schemas.microsoft.com/office/drawing/2014/main" id="{AE045D60-D339-429E-890C-8AFAF6EE82A4}"/>
                </a:ext>
              </a:extLst>
            </p:cNvPr>
            <p:cNvSpPr/>
            <p:nvPr/>
          </p:nvSpPr>
          <p:spPr>
            <a:xfrm>
              <a:off x="9293577"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57" name="Oval 556">
              <a:extLst>
                <a:ext uri="{FF2B5EF4-FFF2-40B4-BE49-F238E27FC236}">
                  <a16:creationId xmlns:a16="http://schemas.microsoft.com/office/drawing/2014/main" id="{7EA9A798-2F3B-48BA-AEF9-ACCA21739E98}"/>
                </a:ext>
              </a:extLst>
            </p:cNvPr>
            <p:cNvSpPr/>
            <p:nvPr/>
          </p:nvSpPr>
          <p:spPr>
            <a:xfrm>
              <a:off x="9422478"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58" name="Oval 557">
              <a:extLst>
                <a:ext uri="{FF2B5EF4-FFF2-40B4-BE49-F238E27FC236}">
                  <a16:creationId xmlns:a16="http://schemas.microsoft.com/office/drawing/2014/main" id="{5BC732B3-1851-4F19-80ED-200AD644C3DA}"/>
                </a:ext>
              </a:extLst>
            </p:cNvPr>
            <p:cNvSpPr/>
            <p:nvPr/>
          </p:nvSpPr>
          <p:spPr>
            <a:xfrm>
              <a:off x="9551379"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59" name="Oval 558">
              <a:extLst>
                <a:ext uri="{FF2B5EF4-FFF2-40B4-BE49-F238E27FC236}">
                  <a16:creationId xmlns:a16="http://schemas.microsoft.com/office/drawing/2014/main" id="{62439E6F-4A10-4512-A56F-01D7B7F2646A}"/>
                </a:ext>
              </a:extLst>
            </p:cNvPr>
            <p:cNvSpPr/>
            <p:nvPr/>
          </p:nvSpPr>
          <p:spPr>
            <a:xfrm>
              <a:off x="9035776"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60" name="Oval 559">
              <a:extLst>
                <a:ext uri="{FF2B5EF4-FFF2-40B4-BE49-F238E27FC236}">
                  <a16:creationId xmlns:a16="http://schemas.microsoft.com/office/drawing/2014/main" id="{F441DC53-E223-4B11-AB98-F8851D99EF3C}"/>
                </a:ext>
              </a:extLst>
            </p:cNvPr>
            <p:cNvSpPr/>
            <p:nvPr/>
          </p:nvSpPr>
          <p:spPr>
            <a:xfrm>
              <a:off x="9163173"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61" name="Oval 560">
              <a:extLst>
                <a:ext uri="{FF2B5EF4-FFF2-40B4-BE49-F238E27FC236}">
                  <a16:creationId xmlns:a16="http://schemas.microsoft.com/office/drawing/2014/main" id="{19488FF2-2060-4275-9BE6-63B5C7D64D38}"/>
                </a:ext>
              </a:extLst>
            </p:cNvPr>
            <p:cNvSpPr/>
            <p:nvPr/>
          </p:nvSpPr>
          <p:spPr>
            <a:xfrm>
              <a:off x="9293577"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62" name="Oval 561">
              <a:extLst>
                <a:ext uri="{FF2B5EF4-FFF2-40B4-BE49-F238E27FC236}">
                  <a16:creationId xmlns:a16="http://schemas.microsoft.com/office/drawing/2014/main" id="{D26F983A-FD76-4AA0-A32B-B5BCAED34BA9}"/>
                </a:ext>
              </a:extLst>
            </p:cNvPr>
            <p:cNvSpPr/>
            <p:nvPr/>
          </p:nvSpPr>
          <p:spPr>
            <a:xfrm>
              <a:off x="9422478"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63" name="Oval 562">
              <a:extLst>
                <a:ext uri="{FF2B5EF4-FFF2-40B4-BE49-F238E27FC236}">
                  <a16:creationId xmlns:a16="http://schemas.microsoft.com/office/drawing/2014/main" id="{563AFB3A-EA22-4258-A682-E05FCB8B5F67}"/>
                </a:ext>
              </a:extLst>
            </p:cNvPr>
            <p:cNvSpPr/>
            <p:nvPr/>
          </p:nvSpPr>
          <p:spPr>
            <a:xfrm>
              <a:off x="9551379"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64" name="Oval 563">
              <a:extLst>
                <a:ext uri="{FF2B5EF4-FFF2-40B4-BE49-F238E27FC236}">
                  <a16:creationId xmlns:a16="http://schemas.microsoft.com/office/drawing/2014/main" id="{560D9CB5-0DD4-4881-A16F-5275A23FCEB6}"/>
                </a:ext>
              </a:extLst>
            </p:cNvPr>
            <p:cNvSpPr/>
            <p:nvPr/>
          </p:nvSpPr>
          <p:spPr>
            <a:xfrm>
              <a:off x="9035776"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65" name="Oval 564">
              <a:extLst>
                <a:ext uri="{FF2B5EF4-FFF2-40B4-BE49-F238E27FC236}">
                  <a16:creationId xmlns:a16="http://schemas.microsoft.com/office/drawing/2014/main" id="{151F9F88-7326-47AF-9B29-CD6D7CAAF3C9}"/>
                </a:ext>
              </a:extLst>
            </p:cNvPr>
            <p:cNvSpPr/>
            <p:nvPr/>
          </p:nvSpPr>
          <p:spPr>
            <a:xfrm>
              <a:off x="9163173"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66" name="Oval 565">
              <a:extLst>
                <a:ext uri="{FF2B5EF4-FFF2-40B4-BE49-F238E27FC236}">
                  <a16:creationId xmlns:a16="http://schemas.microsoft.com/office/drawing/2014/main" id="{00520D74-3CBA-46D0-AEFC-B5B9FC67E71E}"/>
                </a:ext>
              </a:extLst>
            </p:cNvPr>
            <p:cNvSpPr/>
            <p:nvPr/>
          </p:nvSpPr>
          <p:spPr>
            <a:xfrm>
              <a:off x="9293577"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67" name="Oval 566">
              <a:extLst>
                <a:ext uri="{FF2B5EF4-FFF2-40B4-BE49-F238E27FC236}">
                  <a16:creationId xmlns:a16="http://schemas.microsoft.com/office/drawing/2014/main" id="{1565936D-FBA3-4CAF-B99E-1A2F2D5461E7}"/>
                </a:ext>
              </a:extLst>
            </p:cNvPr>
            <p:cNvSpPr/>
            <p:nvPr/>
          </p:nvSpPr>
          <p:spPr>
            <a:xfrm>
              <a:off x="9422478"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68" name="Oval 567">
              <a:extLst>
                <a:ext uri="{FF2B5EF4-FFF2-40B4-BE49-F238E27FC236}">
                  <a16:creationId xmlns:a16="http://schemas.microsoft.com/office/drawing/2014/main" id="{6AF04ED0-0D94-4F06-85B1-828FDDBBC103}"/>
                </a:ext>
              </a:extLst>
            </p:cNvPr>
            <p:cNvSpPr/>
            <p:nvPr/>
          </p:nvSpPr>
          <p:spPr>
            <a:xfrm>
              <a:off x="9551379"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69" name="Oval 568">
              <a:extLst>
                <a:ext uri="{FF2B5EF4-FFF2-40B4-BE49-F238E27FC236}">
                  <a16:creationId xmlns:a16="http://schemas.microsoft.com/office/drawing/2014/main" id="{C54D9660-27AE-4058-9329-A207DFE1263E}"/>
                </a:ext>
              </a:extLst>
            </p:cNvPr>
            <p:cNvSpPr/>
            <p:nvPr/>
          </p:nvSpPr>
          <p:spPr>
            <a:xfrm>
              <a:off x="9035776"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70" name="Oval 569">
              <a:extLst>
                <a:ext uri="{FF2B5EF4-FFF2-40B4-BE49-F238E27FC236}">
                  <a16:creationId xmlns:a16="http://schemas.microsoft.com/office/drawing/2014/main" id="{4886C7C8-B5A3-4062-AE13-8AD66193F4E2}"/>
                </a:ext>
              </a:extLst>
            </p:cNvPr>
            <p:cNvSpPr/>
            <p:nvPr/>
          </p:nvSpPr>
          <p:spPr>
            <a:xfrm>
              <a:off x="9163173"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71" name="Oval 570">
              <a:extLst>
                <a:ext uri="{FF2B5EF4-FFF2-40B4-BE49-F238E27FC236}">
                  <a16:creationId xmlns:a16="http://schemas.microsoft.com/office/drawing/2014/main" id="{4451033A-4CC1-4DFF-8AB0-C2017E5A4F58}"/>
                </a:ext>
              </a:extLst>
            </p:cNvPr>
            <p:cNvSpPr/>
            <p:nvPr/>
          </p:nvSpPr>
          <p:spPr>
            <a:xfrm>
              <a:off x="9293577"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72" name="Oval 571">
              <a:extLst>
                <a:ext uri="{FF2B5EF4-FFF2-40B4-BE49-F238E27FC236}">
                  <a16:creationId xmlns:a16="http://schemas.microsoft.com/office/drawing/2014/main" id="{7F48F3CA-A29D-4882-B53D-1C139C7AB3B4}"/>
                </a:ext>
              </a:extLst>
            </p:cNvPr>
            <p:cNvSpPr/>
            <p:nvPr/>
          </p:nvSpPr>
          <p:spPr>
            <a:xfrm>
              <a:off x="9422478"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73" name="Oval 572">
              <a:extLst>
                <a:ext uri="{FF2B5EF4-FFF2-40B4-BE49-F238E27FC236}">
                  <a16:creationId xmlns:a16="http://schemas.microsoft.com/office/drawing/2014/main" id="{C516FE27-34F8-49EC-BC33-1D23DB13BED9}"/>
                </a:ext>
              </a:extLst>
            </p:cNvPr>
            <p:cNvSpPr/>
            <p:nvPr/>
          </p:nvSpPr>
          <p:spPr>
            <a:xfrm>
              <a:off x="9551379"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74" name="Oval 573">
              <a:extLst>
                <a:ext uri="{FF2B5EF4-FFF2-40B4-BE49-F238E27FC236}">
                  <a16:creationId xmlns:a16="http://schemas.microsoft.com/office/drawing/2014/main" id="{2D390F3A-EB5C-401E-A241-C5FCC866BB66}"/>
                </a:ext>
              </a:extLst>
            </p:cNvPr>
            <p:cNvSpPr/>
            <p:nvPr/>
          </p:nvSpPr>
          <p:spPr>
            <a:xfrm>
              <a:off x="9035776"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75" name="Oval 574">
              <a:extLst>
                <a:ext uri="{FF2B5EF4-FFF2-40B4-BE49-F238E27FC236}">
                  <a16:creationId xmlns:a16="http://schemas.microsoft.com/office/drawing/2014/main" id="{3985D59F-E383-4A5D-AC8A-7878B090510A}"/>
                </a:ext>
              </a:extLst>
            </p:cNvPr>
            <p:cNvSpPr/>
            <p:nvPr/>
          </p:nvSpPr>
          <p:spPr>
            <a:xfrm>
              <a:off x="9163173"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76" name="Oval 575">
              <a:extLst>
                <a:ext uri="{FF2B5EF4-FFF2-40B4-BE49-F238E27FC236}">
                  <a16:creationId xmlns:a16="http://schemas.microsoft.com/office/drawing/2014/main" id="{F5B50DA8-AC07-4A8B-84C1-83227E91BF21}"/>
                </a:ext>
              </a:extLst>
            </p:cNvPr>
            <p:cNvSpPr/>
            <p:nvPr/>
          </p:nvSpPr>
          <p:spPr>
            <a:xfrm>
              <a:off x="9293577"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77" name="Oval 576">
              <a:extLst>
                <a:ext uri="{FF2B5EF4-FFF2-40B4-BE49-F238E27FC236}">
                  <a16:creationId xmlns:a16="http://schemas.microsoft.com/office/drawing/2014/main" id="{DB8D7E25-E059-4B6B-8660-A1B8400A9BAF}"/>
                </a:ext>
              </a:extLst>
            </p:cNvPr>
            <p:cNvSpPr/>
            <p:nvPr/>
          </p:nvSpPr>
          <p:spPr>
            <a:xfrm>
              <a:off x="9422478"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78" name="Oval 577">
              <a:extLst>
                <a:ext uri="{FF2B5EF4-FFF2-40B4-BE49-F238E27FC236}">
                  <a16:creationId xmlns:a16="http://schemas.microsoft.com/office/drawing/2014/main" id="{80F52270-31C9-4649-ACD3-909485620980}"/>
                </a:ext>
              </a:extLst>
            </p:cNvPr>
            <p:cNvSpPr/>
            <p:nvPr/>
          </p:nvSpPr>
          <p:spPr>
            <a:xfrm>
              <a:off x="9551379"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grpSp>
      <p:grpSp>
        <p:nvGrpSpPr>
          <p:cNvPr id="579" name="Group 578">
            <a:extLst>
              <a:ext uri="{FF2B5EF4-FFF2-40B4-BE49-F238E27FC236}">
                <a16:creationId xmlns:a16="http://schemas.microsoft.com/office/drawing/2014/main" id="{E2BA10F4-3600-45BA-81C0-3A324E69DAEB}"/>
              </a:ext>
            </a:extLst>
          </p:cNvPr>
          <p:cNvGrpSpPr/>
          <p:nvPr/>
        </p:nvGrpSpPr>
        <p:grpSpPr>
          <a:xfrm>
            <a:off x="1121857" y="3565361"/>
            <a:ext cx="576000" cy="576260"/>
            <a:chOff x="9035776" y="5740592"/>
            <a:chExt cx="591203" cy="576260"/>
          </a:xfrm>
          <a:solidFill>
            <a:schemeClr val="accent2"/>
          </a:solidFill>
        </p:grpSpPr>
        <p:sp>
          <p:nvSpPr>
            <p:cNvPr id="580" name="Oval 579">
              <a:extLst>
                <a:ext uri="{FF2B5EF4-FFF2-40B4-BE49-F238E27FC236}">
                  <a16:creationId xmlns:a16="http://schemas.microsoft.com/office/drawing/2014/main" id="{D15E407C-52A6-417C-ADDF-4BC8F72A30EA}"/>
                </a:ext>
              </a:extLst>
            </p:cNvPr>
            <p:cNvSpPr/>
            <p:nvPr/>
          </p:nvSpPr>
          <p:spPr>
            <a:xfrm>
              <a:off x="9035776"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81" name="Oval 580">
              <a:extLst>
                <a:ext uri="{FF2B5EF4-FFF2-40B4-BE49-F238E27FC236}">
                  <a16:creationId xmlns:a16="http://schemas.microsoft.com/office/drawing/2014/main" id="{9510E627-3171-46E5-9A18-D8E33518D7B5}"/>
                </a:ext>
              </a:extLst>
            </p:cNvPr>
            <p:cNvSpPr/>
            <p:nvPr/>
          </p:nvSpPr>
          <p:spPr>
            <a:xfrm>
              <a:off x="9163173"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82" name="Oval 581">
              <a:extLst>
                <a:ext uri="{FF2B5EF4-FFF2-40B4-BE49-F238E27FC236}">
                  <a16:creationId xmlns:a16="http://schemas.microsoft.com/office/drawing/2014/main" id="{3C006BFB-DA43-4282-92C8-32BC77D5955A}"/>
                </a:ext>
              </a:extLst>
            </p:cNvPr>
            <p:cNvSpPr/>
            <p:nvPr/>
          </p:nvSpPr>
          <p:spPr>
            <a:xfrm>
              <a:off x="9293577"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83" name="Oval 582">
              <a:extLst>
                <a:ext uri="{FF2B5EF4-FFF2-40B4-BE49-F238E27FC236}">
                  <a16:creationId xmlns:a16="http://schemas.microsoft.com/office/drawing/2014/main" id="{53F13594-DAA7-4A88-8390-A76B25125CC8}"/>
                </a:ext>
              </a:extLst>
            </p:cNvPr>
            <p:cNvSpPr/>
            <p:nvPr/>
          </p:nvSpPr>
          <p:spPr>
            <a:xfrm>
              <a:off x="9422478"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84" name="Oval 583">
              <a:extLst>
                <a:ext uri="{FF2B5EF4-FFF2-40B4-BE49-F238E27FC236}">
                  <a16:creationId xmlns:a16="http://schemas.microsoft.com/office/drawing/2014/main" id="{966094BD-A624-4BD4-BAAA-2E1C9BBDB938}"/>
                </a:ext>
              </a:extLst>
            </p:cNvPr>
            <p:cNvSpPr/>
            <p:nvPr/>
          </p:nvSpPr>
          <p:spPr>
            <a:xfrm>
              <a:off x="9551379"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85" name="Oval 584">
              <a:extLst>
                <a:ext uri="{FF2B5EF4-FFF2-40B4-BE49-F238E27FC236}">
                  <a16:creationId xmlns:a16="http://schemas.microsoft.com/office/drawing/2014/main" id="{A770C311-A6C5-46C1-8CBE-12017F6D9B3C}"/>
                </a:ext>
              </a:extLst>
            </p:cNvPr>
            <p:cNvSpPr/>
            <p:nvPr/>
          </p:nvSpPr>
          <p:spPr>
            <a:xfrm>
              <a:off x="9035776"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86" name="Oval 585">
              <a:extLst>
                <a:ext uri="{FF2B5EF4-FFF2-40B4-BE49-F238E27FC236}">
                  <a16:creationId xmlns:a16="http://schemas.microsoft.com/office/drawing/2014/main" id="{C194769B-DD39-4309-BFC1-3ECD16CAF28D}"/>
                </a:ext>
              </a:extLst>
            </p:cNvPr>
            <p:cNvSpPr/>
            <p:nvPr/>
          </p:nvSpPr>
          <p:spPr>
            <a:xfrm>
              <a:off x="9163173"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87" name="Oval 586">
              <a:extLst>
                <a:ext uri="{FF2B5EF4-FFF2-40B4-BE49-F238E27FC236}">
                  <a16:creationId xmlns:a16="http://schemas.microsoft.com/office/drawing/2014/main" id="{367190EC-AA68-4401-853A-2C9431DF4D8D}"/>
                </a:ext>
              </a:extLst>
            </p:cNvPr>
            <p:cNvSpPr/>
            <p:nvPr/>
          </p:nvSpPr>
          <p:spPr>
            <a:xfrm>
              <a:off x="9293577"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88" name="Oval 587">
              <a:extLst>
                <a:ext uri="{FF2B5EF4-FFF2-40B4-BE49-F238E27FC236}">
                  <a16:creationId xmlns:a16="http://schemas.microsoft.com/office/drawing/2014/main" id="{90D00214-0F2D-4D21-81AC-0A70E484EBCD}"/>
                </a:ext>
              </a:extLst>
            </p:cNvPr>
            <p:cNvSpPr/>
            <p:nvPr/>
          </p:nvSpPr>
          <p:spPr>
            <a:xfrm>
              <a:off x="9422478"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89" name="Oval 588">
              <a:extLst>
                <a:ext uri="{FF2B5EF4-FFF2-40B4-BE49-F238E27FC236}">
                  <a16:creationId xmlns:a16="http://schemas.microsoft.com/office/drawing/2014/main" id="{FDB210B8-7A7B-447F-B446-D931676BDD88}"/>
                </a:ext>
              </a:extLst>
            </p:cNvPr>
            <p:cNvSpPr/>
            <p:nvPr/>
          </p:nvSpPr>
          <p:spPr>
            <a:xfrm>
              <a:off x="9551379"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90" name="Oval 589">
              <a:extLst>
                <a:ext uri="{FF2B5EF4-FFF2-40B4-BE49-F238E27FC236}">
                  <a16:creationId xmlns:a16="http://schemas.microsoft.com/office/drawing/2014/main" id="{27B01360-788E-4ACE-A538-6A11659E00A2}"/>
                </a:ext>
              </a:extLst>
            </p:cNvPr>
            <p:cNvSpPr/>
            <p:nvPr/>
          </p:nvSpPr>
          <p:spPr>
            <a:xfrm>
              <a:off x="9035776"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91" name="Oval 590">
              <a:extLst>
                <a:ext uri="{FF2B5EF4-FFF2-40B4-BE49-F238E27FC236}">
                  <a16:creationId xmlns:a16="http://schemas.microsoft.com/office/drawing/2014/main" id="{C3BA0D13-1D06-42FD-8E63-7A1D8EB2BF62}"/>
                </a:ext>
              </a:extLst>
            </p:cNvPr>
            <p:cNvSpPr/>
            <p:nvPr/>
          </p:nvSpPr>
          <p:spPr>
            <a:xfrm>
              <a:off x="9163173"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92" name="Oval 591">
              <a:extLst>
                <a:ext uri="{FF2B5EF4-FFF2-40B4-BE49-F238E27FC236}">
                  <a16:creationId xmlns:a16="http://schemas.microsoft.com/office/drawing/2014/main" id="{4A84BC88-A4A6-427D-8C5F-D8E9D3E9C74D}"/>
                </a:ext>
              </a:extLst>
            </p:cNvPr>
            <p:cNvSpPr/>
            <p:nvPr/>
          </p:nvSpPr>
          <p:spPr>
            <a:xfrm>
              <a:off x="9293577"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93" name="Oval 592">
              <a:extLst>
                <a:ext uri="{FF2B5EF4-FFF2-40B4-BE49-F238E27FC236}">
                  <a16:creationId xmlns:a16="http://schemas.microsoft.com/office/drawing/2014/main" id="{F5559E0A-19BF-4D66-8BFF-CA3E2E7956A9}"/>
                </a:ext>
              </a:extLst>
            </p:cNvPr>
            <p:cNvSpPr/>
            <p:nvPr/>
          </p:nvSpPr>
          <p:spPr>
            <a:xfrm>
              <a:off x="9422478"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94" name="Oval 593">
              <a:extLst>
                <a:ext uri="{FF2B5EF4-FFF2-40B4-BE49-F238E27FC236}">
                  <a16:creationId xmlns:a16="http://schemas.microsoft.com/office/drawing/2014/main" id="{DF540D43-A14F-49ED-A97C-8A75D8D1C732}"/>
                </a:ext>
              </a:extLst>
            </p:cNvPr>
            <p:cNvSpPr/>
            <p:nvPr/>
          </p:nvSpPr>
          <p:spPr>
            <a:xfrm>
              <a:off x="9551379"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95" name="Oval 594">
              <a:extLst>
                <a:ext uri="{FF2B5EF4-FFF2-40B4-BE49-F238E27FC236}">
                  <a16:creationId xmlns:a16="http://schemas.microsoft.com/office/drawing/2014/main" id="{0EDE139D-00B1-44C9-8E2F-5FA5C876F214}"/>
                </a:ext>
              </a:extLst>
            </p:cNvPr>
            <p:cNvSpPr/>
            <p:nvPr/>
          </p:nvSpPr>
          <p:spPr>
            <a:xfrm>
              <a:off x="9035776"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96" name="Oval 595">
              <a:extLst>
                <a:ext uri="{FF2B5EF4-FFF2-40B4-BE49-F238E27FC236}">
                  <a16:creationId xmlns:a16="http://schemas.microsoft.com/office/drawing/2014/main" id="{0F71C2F7-1FE7-49E4-AB5B-309D029C7F95}"/>
                </a:ext>
              </a:extLst>
            </p:cNvPr>
            <p:cNvSpPr/>
            <p:nvPr/>
          </p:nvSpPr>
          <p:spPr>
            <a:xfrm>
              <a:off x="9163173"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97" name="Oval 596">
              <a:extLst>
                <a:ext uri="{FF2B5EF4-FFF2-40B4-BE49-F238E27FC236}">
                  <a16:creationId xmlns:a16="http://schemas.microsoft.com/office/drawing/2014/main" id="{795DA466-81F3-4EE6-8D43-3824462445C0}"/>
                </a:ext>
              </a:extLst>
            </p:cNvPr>
            <p:cNvSpPr/>
            <p:nvPr/>
          </p:nvSpPr>
          <p:spPr>
            <a:xfrm>
              <a:off x="9293577"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98" name="Oval 597">
              <a:extLst>
                <a:ext uri="{FF2B5EF4-FFF2-40B4-BE49-F238E27FC236}">
                  <a16:creationId xmlns:a16="http://schemas.microsoft.com/office/drawing/2014/main" id="{0F2749B7-C1AA-485A-91EF-3E10DCFC45DE}"/>
                </a:ext>
              </a:extLst>
            </p:cNvPr>
            <p:cNvSpPr/>
            <p:nvPr/>
          </p:nvSpPr>
          <p:spPr>
            <a:xfrm>
              <a:off x="9422478"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99" name="Oval 598">
              <a:extLst>
                <a:ext uri="{FF2B5EF4-FFF2-40B4-BE49-F238E27FC236}">
                  <a16:creationId xmlns:a16="http://schemas.microsoft.com/office/drawing/2014/main" id="{86795BFD-84A1-4ED9-BE0B-863746E81AF4}"/>
                </a:ext>
              </a:extLst>
            </p:cNvPr>
            <p:cNvSpPr/>
            <p:nvPr/>
          </p:nvSpPr>
          <p:spPr>
            <a:xfrm>
              <a:off x="9551379"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00" name="Oval 599">
              <a:extLst>
                <a:ext uri="{FF2B5EF4-FFF2-40B4-BE49-F238E27FC236}">
                  <a16:creationId xmlns:a16="http://schemas.microsoft.com/office/drawing/2014/main" id="{9B34204E-A404-484B-8800-60EC8F7C5DEC}"/>
                </a:ext>
              </a:extLst>
            </p:cNvPr>
            <p:cNvSpPr/>
            <p:nvPr/>
          </p:nvSpPr>
          <p:spPr>
            <a:xfrm>
              <a:off x="9035776"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01" name="Oval 600">
              <a:extLst>
                <a:ext uri="{FF2B5EF4-FFF2-40B4-BE49-F238E27FC236}">
                  <a16:creationId xmlns:a16="http://schemas.microsoft.com/office/drawing/2014/main" id="{CA21D450-07B2-46FA-8177-691C81EE7619}"/>
                </a:ext>
              </a:extLst>
            </p:cNvPr>
            <p:cNvSpPr/>
            <p:nvPr/>
          </p:nvSpPr>
          <p:spPr>
            <a:xfrm>
              <a:off x="9163173"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02" name="Oval 601">
              <a:extLst>
                <a:ext uri="{FF2B5EF4-FFF2-40B4-BE49-F238E27FC236}">
                  <a16:creationId xmlns:a16="http://schemas.microsoft.com/office/drawing/2014/main" id="{40992A5C-4324-4BA9-94DC-505F6A5AB54C}"/>
                </a:ext>
              </a:extLst>
            </p:cNvPr>
            <p:cNvSpPr/>
            <p:nvPr/>
          </p:nvSpPr>
          <p:spPr>
            <a:xfrm>
              <a:off x="9293577"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03" name="Oval 602">
              <a:extLst>
                <a:ext uri="{FF2B5EF4-FFF2-40B4-BE49-F238E27FC236}">
                  <a16:creationId xmlns:a16="http://schemas.microsoft.com/office/drawing/2014/main" id="{71C137B9-7DB0-4A9C-870E-0DA5D49C41E1}"/>
                </a:ext>
              </a:extLst>
            </p:cNvPr>
            <p:cNvSpPr/>
            <p:nvPr/>
          </p:nvSpPr>
          <p:spPr>
            <a:xfrm>
              <a:off x="9422478"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04" name="Oval 603">
              <a:extLst>
                <a:ext uri="{FF2B5EF4-FFF2-40B4-BE49-F238E27FC236}">
                  <a16:creationId xmlns:a16="http://schemas.microsoft.com/office/drawing/2014/main" id="{4E3E2346-7696-4455-AF0A-28E7F86F6311}"/>
                </a:ext>
              </a:extLst>
            </p:cNvPr>
            <p:cNvSpPr/>
            <p:nvPr/>
          </p:nvSpPr>
          <p:spPr>
            <a:xfrm>
              <a:off x="9551379"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grpSp>
      <p:grpSp>
        <p:nvGrpSpPr>
          <p:cNvPr id="605" name="Group 604">
            <a:extLst>
              <a:ext uri="{FF2B5EF4-FFF2-40B4-BE49-F238E27FC236}">
                <a16:creationId xmlns:a16="http://schemas.microsoft.com/office/drawing/2014/main" id="{2DF198A4-5142-4983-8757-35A9E7E2AE0F}"/>
              </a:ext>
            </a:extLst>
          </p:cNvPr>
          <p:cNvGrpSpPr/>
          <p:nvPr/>
        </p:nvGrpSpPr>
        <p:grpSpPr>
          <a:xfrm>
            <a:off x="1102047" y="5050152"/>
            <a:ext cx="576000" cy="576260"/>
            <a:chOff x="9035776" y="5740592"/>
            <a:chExt cx="591203" cy="576260"/>
          </a:xfrm>
          <a:solidFill>
            <a:schemeClr val="accent5"/>
          </a:solidFill>
        </p:grpSpPr>
        <p:sp>
          <p:nvSpPr>
            <p:cNvPr id="606" name="Oval 605">
              <a:extLst>
                <a:ext uri="{FF2B5EF4-FFF2-40B4-BE49-F238E27FC236}">
                  <a16:creationId xmlns:a16="http://schemas.microsoft.com/office/drawing/2014/main" id="{C59FC8F1-2191-47D2-AD8D-FC0780315096}"/>
                </a:ext>
              </a:extLst>
            </p:cNvPr>
            <p:cNvSpPr/>
            <p:nvPr/>
          </p:nvSpPr>
          <p:spPr>
            <a:xfrm>
              <a:off x="9035776"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07" name="Oval 606">
              <a:extLst>
                <a:ext uri="{FF2B5EF4-FFF2-40B4-BE49-F238E27FC236}">
                  <a16:creationId xmlns:a16="http://schemas.microsoft.com/office/drawing/2014/main" id="{1C466984-DE6A-4582-B292-76AC46710007}"/>
                </a:ext>
              </a:extLst>
            </p:cNvPr>
            <p:cNvSpPr/>
            <p:nvPr/>
          </p:nvSpPr>
          <p:spPr>
            <a:xfrm>
              <a:off x="9163173"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08" name="Oval 607">
              <a:extLst>
                <a:ext uri="{FF2B5EF4-FFF2-40B4-BE49-F238E27FC236}">
                  <a16:creationId xmlns:a16="http://schemas.microsoft.com/office/drawing/2014/main" id="{C14BA254-9A47-4EF5-B92A-008C1C15D2F6}"/>
                </a:ext>
              </a:extLst>
            </p:cNvPr>
            <p:cNvSpPr/>
            <p:nvPr/>
          </p:nvSpPr>
          <p:spPr>
            <a:xfrm>
              <a:off x="9293577"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09" name="Oval 608">
              <a:extLst>
                <a:ext uri="{FF2B5EF4-FFF2-40B4-BE49-F238E27FC236}">
                  <a16:creationId xmlns:a16="http://schemas.microsoft.com/office/drawing/2014/main" id="{BE8CFC98-451F-4781-8962-D192C7BAF2EF}"/>
                </a:ext>
              </a:extLst>
            </p:cNvPr>
            <p:cNvSpPr/>
            <p:nvPr/>
          </p:nvSpPr>
          <p:spPr>
            <a:xfrm>
              <a:off x="9422478"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10" name="Oval 609">
              <a:extLst>
                <a:ext uri="{FF2B5EF4-FFF2-40B4-BE49-F238E27FC236}">
                  <a16:creationId xmlns:a16="http://schemas.microsoft.com/office/drawing/2014/main" id="{73CC7B09-D1E4-4D90-A587-84BD0DC56180}"/>
                </a:ext>
              </a:extLst>
            </p:cNvPr>
            <p:cNvSpPr/>
            <p:nvPr/>
          </p:nvSpPr>
          <p:spPr>
            <a:xfrm>
              <a:off x="9551379"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11" name="Oval 610">
              <a:extLst>
                <a:ext uri="{FF2B5EF4-FFF2-40B4-BE49-F238E27FC236}">
                  <a16:creationId xmlns:a16="http://schemas.microsoft.com/office/drawing/2014/main" id="{2386BEE7-3F13-4D49-AF39-69EC326E475A}"/>
                </a:ext>
              </a:extLst>
            </p:cNvPr>
            <p:cNvSpPr/>
            <p:nvPr/>
          </p:nvSpPr>
          <p:spPr>
            <a:xfrm>
              <a:off x="9035776"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12" name="Oval 611">
              <a:extLst>
                <a:ext uri="{FF2B5EF4-FFF2-40B4-BE49-F238E27FC236}">
                  <a16:creationId xmlns:a16="http://schemas.microsoft.com/office/drawing/2014/main" id="{95902931-ABB4-448C-8005-B4ED1B442395}"/>
                </a:ext>
              </a:extLst>
            </p:cNvPr>
            <p:cNvSpPr/>
            <p:nvPr/>
          </p:nvSpPr>
          <p:spPr>
            <a:xfrm>
              <a:off x="9163173"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13" name="Oval 612">
              <a:extLst>
                <a:ext uri="{FF2B5EF4-FFF2-40B4-BE49-F238E27FC236}">
                  <a16:creationId xmlns:a16="http://schemas.microsoft.com/office/drawing/2014/main" id="{37C0C539-7C33-47A6-82B0-BCAC739E7DB5}"/>
                </a:ext>
              </a:extLst>
            </p:cNvPr>
            <p:cNvSpPr/>
            <p:nvPr/>
          </p:nvSpPr>
          <p:spPr>
            <a:xfrm>
              <a:off x="9293577"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14" name="Oval 613">
              <a:extLst>
                <a:ext uri="{FF2B5EF4-FFF2-40B4-BE49-F238E27FC236}">
                  <a16:creationId xmlns:a16="http://schemas.microsoft.com/office/drawing/2014/main" id="{28FE6F32-366C-4681-B313-277BE1A7E397}"/>
                </a:ext>
              </a:extLst>
            </p:cNvPr>
            <p:cNvSpPr/>
            <p:nvPr/>
          </p:nvSpPr>
          <p:spPr>
            <a:xfrm>
              <a:off x="9422478"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15" name="Oval 614">
              <a:extLst>
                <a:ext uri="{FF2B5EF4-FFF2-40B4-BE49-F238E27FC236}">
                  <a16:creationId xmlns:a16="http://schemas.microsoft.com/office/drawing/2014/main" id="{74217D01-1680-4A78-957B-4095975CAB8D}"/>
                </a:ext>
              </a:extLst>
            </p:cNvPr>
            <p:cNvSpPr/>
            <p:nvPr/>
          </p:nvSpPr>
          <p:spPr>
            <a:xfrm>
              <a:off x="9551379"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16" name="Oval 615">
              <a:extLst>
                <a:ext uri="{FF2B5EF4-FFF2-40B4-BE49-F238E27FC236}">
                  <a16:creationId xmlns:a16="http://schemas.microsoft.com/office/drawing/2014/main" id="{1563998F-1EA8-49E0-89FF-24A0BF8F2825}"/>
                </a:ext>
              </a:extLst>
            </p:cNvPr>
            <p:cNvSpPr/>
            <p:nvPr/>
          </p:nvSpPr>
          <p:spPr>
            <a:xfrm>
              <a:off x="9035776"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17" name="Oval 616">
              <a:extLst>
                <a:ext uri="{FF2B5EF4-FFF2-40B4-BE49-F238E27FC236}">
                  <a16:creationId xmlns:a16="http://schemas.microsoft.com/office/drawing/2014/main" id="{0FECB90D-912C-49F9-BE9D-BE9963458FB2}"/>
                </a:ext>
              </a:extLst>
            </p:cNvPr>
            <p:cNvSpPr/>
            <p:nvPr/>
          </p:nvSpPr>
          <p:spPr>
            <a:xfrm>
              <a:off x="9163173"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18" name="Oval 617">
              <a:extLst>
                <a:ext uri="{FF2B5EF4-FFF2-40B4-BE49-F238E27FC236}">
                  <a16:creationId xmlns:a16="http://schemas.microsoft.com/office/drawing/2014/main" id="{E0A8E82B-F618-4B00-B3C1-F4DD2EA6A8FC}"/>
                </a:ext>
              </a:extLst>
            </p:cNvPr>
            <p:cNvSpPr/>
            <p:nvPr/>
          </p:nvSpPr>
          <p:spPr>
            <a:xfrm>
              <a:off x="9293577"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19" name="Oval 618">
              <a:extLst>
                <a:ext uri="{FF2B5EF4-FFF2-40B4-BE49-F238E27FC236}">
                  <a16:creationId xmlns:a16="http://schemas.microsoft.com/office/drawing/2014/main" id="{1FF3E20D-4573-4226-97D4-A50D52F3EBA5}"/>
                </a:ext>
              </a:extLst>
            </p:cNvPr>
            <p:cNvSpPr/>
            <p:nvPr/>
          </p:nvSpPr>
          <p:spPr>
            <a:xfrm>
              <a:off x="9422478"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20" name="Oval 619">
              <a:extLst>
                <a:ext uri="{FF2B5EF4-FFF2-40B4-BE49-F238E27FC236}">
                  <a16:creationId xmlns:a16="http://schemas.microsoft.com/office/drawing/2014/main" id="{A53C8E68-78E9-4C8A-9924-108F9826BDDA}"/>
                </a:ext>
              </a:extLst>
            </p:cNvPr>
            <p:cNvSpPr/>
            <p:nvPr/>
          </p:nvSpPr>
          <p:spPr>
            <a:xfrm>
              <a:off x="9551379"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21" name="Oval 620">
              <a:extLst>
                <a:ext uri="{FF2B5EF4-FFF2-40B4-BE49-F238E27FC236}">
                  <a16:creationId xmlns:a16="http://schemas.microsoft.com/office/drawing/2014/main" id="{B5D2B457-F9E2-4B43-8B69-47E33286689E}"/>
                </a:ext>
              </a:extLst>
            </p:cNvPr>
            <p:cNvSpPr/>
            <p:nvPr/>
          </p:nvSpPr>
          <p:spPr>
            <a:xfrm>
              <a:off x="9035776"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22" name="Oval 621">
              <a:extLst>
                <a:ext uri="{FF2B5EF4-FFF2-40B4-BE49-F238E27FC236}">
                  <a16:creationId xmlns:a16="http://schemas.microsoft.com/office/drawing/2014/main" id="{03A1843A-EDCB-4671-8D3E-23FAF2AA260B}"/>
                </a:ext>
              </a:extLst>
            </p:cNvPr>
            <p:cNvSpPr/>
            <p:nvPr/>
          </p:nvSpPr>
          <p:spPr>
            <a:xfrm>
              <a:off x="9163173"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23" name="Oval 622">
              <a:extLst>
                <a:ext uri="{FF2B5EF4-FFF2-40B4-BE49-F238E27FC236}">
                  <a16:creationId xmlns:a16="http://schemas.microsoft.com/office/drawing/2014/main" id="{E91B8912-AFA6-414A-B1EB-AFDCD9887DF5}"/>
                </a:ext>
              </a:extLst>
            </p:cNvPr>
            <p:cNvSpPr/>
            <p:nvPr/>
          </p:nvSpPr>
          <p:spPr>
            <a:xfrm>
              <a:off x="9293577"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24" name="Oval 623">
              <a:extLst>
                <a:ext uri="{FF2B5EF4-FFF2-40B4-BE49-F238E27FC236}">
                  <a16:creationId xmlns:a16="http://schemas.microsoft.com/office/drawing/2014/main" id="{D9E6E173-6CED-4F25-9A60-6A7096A01D1C}"/>
                </a:ext>
              </a:extLst>
            </p:cNvPr>
            <p:cNvSpPr/>
            <p:nvPr/>
          </p:nvSpPr>
          <p:spPr>
            <a:xfrm>
              <a:off x="9422478"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25" name="Oval 624">
              <a:extLst>
                <a:ext uri="{FF2B5EF4-FFF2-40B4-BE49-F238E27FC236}">
                  <a16:creationId xmlns:a16="http://schemas.microsoft.com/office/drawing/2014/main" id="{6420C60F-39F0-4A84-969A-EB95649B684C}"/>
                </a:ext>
              </a:extLst>
            </p:cNvPr>
            <p:cNvSpPr/>
            <p:nvPr/>
          </p:nvSpPr>
          <p:spPr>
            <a:xfrm>
              <a:off x="9551379"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26" name="Oval 625">
              <a:extLst>
                <a:ext uri="{FF2B5EF4-FFF2-40B4-BE49-F238E27FC236}">
                  <a16:creationId xmlns:a16="http://schemas.microsoft.com/office/drawing/2014/main" id="{85763BDD-243A-464F-8821-28B7F60F1591}"/>
                </a:ext>
              </a:extLst>
            </p:cNvPr>
            <p:cNvSpPr/>
            <p:nvPr/>
          </p:nvSpPr>
          <p:spPr>
            <a:xfrm>
              <a:off x="9035776"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27" name="Oval 626">
              <a:extLst>
                <a:ext uri="{FF2B5EF4-FFF2-40B4-BE49-F238E27FC236}">
                  <a16:creationId xmlns:a16="http://schemas.microsoft.com/office/drawing/2014/main" id="{7FFB3A4D-84E9-48AF-95EC-4E48082FFD8F}"/>
                </a:ext>
              </a:extLst>
            </p:cNvPr>
            <p:cNvSpPr/>
            <p:nvPr/>
          </p:nvSpPr>
          <p:spPr>
            <a:xfrm>
              <a:off x="9163173"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28" name="Oval 627">
              <a:extLst>
                <a:ext uri="{FF2B5EF4-FFF2-40B4-BE49-F238E27FC236}">
                  <a16:creationId xmlns:a16="http://schemas.microsoft.com/office/drawing/2014/main" id="{60CFCD5C-4DC0-493A-BD65-01A1FDE7FEA8}"/>
                </a:ext>
              </a:extLst>
            </p:cNvPr>
            <p:cNvSpPr/>
            <p:nvPr/>
          </p:nvSpPr>
          <p:spPr>
            <a:xfrm>
              <a:off x="9293577"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29" name="Oval 628">
              <a:extLst>
                <a:ext uri="{FF2B5EF4-FFF2-40B4-BE49-F238E27FC236}">
                  <a16:creationId xmlns:a16="http://schemas.microsoft.com/office/drawing/2014/main" id="{A40D932B-2C63-4AB5-B680-37AFED412B0A}"/>
                </a:ext>
              </a:extLst>
            </p:cNvPr>
            <p:cNvSpPr/>
            <p:nvPr/>
          </p:nvSpPr>
          <p:spPr>
            <a:xfrm>
              <a:off x="9422478"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30" name="Oval 629">
              <a:extLst>
                <a:ext uri="{FF2B5EF4-FFF2-40B4-BE49-F238E27FC236}">
                  <a16:creationId xmlns:a16="http://schemas.microsoft.com/office/drawing/2014/main" id="{585B3177-B5AC-4897-9D14-B37BEEAB6766}"/>
                </a:ext>
              </a:extLst>
            </p:cNvPr>
            <p:cNvSpPr/>
            <p:nvPr/>
          </p:nvSpPr>
          <p:spPr>
            <a:xfrm>
              <a:off x="9551379"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grpSp>
      <p:grpSp>
        <p:nvGrpSpPr>
          <p:cNvPr id="631" name="Group 630">
            <a:extLst>
              <a:ext uri="{FF2B5EF4-FFF2-40B4-BE49-F238E27FC236}">
                <a16:creationId xmlns:a16="http://schemas.microsoft.com/office/drawing/2014/main" id="{29BC5A99-8A24-4549-98A2-686E05341F23}"/>
              </a:ext>
            </a:extLst>
          </p:cNvPr>
          <p:cNvGrpSpPr/>
          <p:nvPr/>
        </p:nvGrpSpPr>
        <p:grpSpPr>
          <a:xfrm>
            <a:off x="5033247" y="533395"/>
            <a:ext cx="576000" cy="576260"/>
            <a:chOff x="9035776" y="5740592"/>
            <a:chExt cx="591203" cy="576260"/>
          </a:xfrm>
          <a:solidFill>
            <a:srgbClr val="BED2F0"/>
          </a:solidFill>
        </p:grpSpPr>
        <p:sp>
          <p:nvSpPr>
            <p:cNvPr id="632" name="Oval 631">
              <a:extLst>
                <a:ext uri="{FF2B5EF4-FFF2-40B4-BE49-F238E27FC236}">
                  <a16:creationId xmlns:a16="http://schemas.microsoft.com/office/drawing/2014/main" id="{7EFCE547-2961-4040-8775-01F9F651AA4D}"/>
                </a:ext>
              </a:extLst>
            </p:cNvPr>
            <p:cNvSpPr/>
            <p:nvPr/>
          </p:nvSpPr>
          <p:spPr>
            <a:xfrm>
              <a:off x="9035776"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33" name="Oval 632">
              <a:extLst>
                <a:ext uri="{FF2B5EF4-FFF2-40B4-BE49-F238E27FC236}">
                  <a16:creationId xmlns:a16="http://schemas.microsoft.com/office/drawing/2014/main" id="{0210CF33-A571-480A-AACF-03A983E96CEB}"/>
                </a:ext>
              </a:extLst>
            </p:cNvPr>
            <p:cNvSpPr/>
            <p:nvPr/>
          </p:nvSpPr>
          <p:spPr>
            <a:xfrm>
              <a:off x="9163173"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34" name="Oval 633">
              <a:extLst>
                <a:ext uri="{FF2B5EF4-FFF2-40B4-BE49-F238E27FC236}">
                  <a16:creationId xmlns:a16="http://schemas.microsoft.com/office/drawing/2014/main" id="{D7C4D908-E1A1-4DD9-A7FA-D74E97944172}"/>
                </a:ext>
              </a:extLst>
            </p:cNvPr>
            <p:cNvSpPr/>
            <p:nvPr/>
          </p:nvSpPr>
          <p:spPr>
            <a:xfrm>
              <a:off x="9293577"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35" name="Oval 634">
              <a:extLst>
                <a:ext uri="{FF2B5EF4-FFF2-40B4-BE49-F238E27FC236}">
                  <a16:creationId xmlns:a16="http://schemas.microsoft.com/office/drawing/2014/main" id="{3C337E7D-A704-46A3-8E52-CA7520B7AE97}"/>
                </a:ext>
              </a:extLst>
            </p:cNvPr>
            <p:cNvSpPr/>
            <p:nvPr/>
          </p:nvSpPr>
          <p:spPr>
            <a:xfrm>
              <a:off x="9422478"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36" name="Oval 635">
              <a:extLst>
                <a:ext uri="{FF2B5EF4-FFF2-40B4-BE49-F238E27FC236}">
                  <a16:creationId xmlns:a16="http://schemas.microsoft.com/office/drawing/2014/main" id="{463CBF19-9AA8-4A31-9452-0BD9EF32BBB4}"/>
                </a:ext>
              </a:extLst>
            </p:cNvPr>
            <p:cNvSpPr/>
            <p:nvPr/>
          </p:nvSpPr>
          <p:spPr>
            <a:xfrm>
              <a:off x="9551379"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37" name="Oval 636">
              <a:extLst>
                <a:ext uri="{FF2B5EF4-FFF2-40B4-BE49-F238E27FC236}">
                  <a16:creationId xmlns:a16="http://schemas.microsoft.com/office/drawing/2014/main" id="{FD65B98E-7092-4639-ABC0-02BDD333DDBD}"/>
                </a:ext>
              </a:extLst>
            </p:cNvPr>
            <p:cNvSpPr/>
            <p:nvPr/>
          </p:nvSpPr>
          <p:spPr>
            <a:xfrm>
              <a:off x="9035776"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38" name="Oval 637">
              <a:extLst>
                <a:ext uri="{FF2B5EF4-FFF2-40B4-BE49-F238E27FC236}">
                  <a16:creationId xmlns:a16="http://schemas.microsoft.com/office/drawing/2014/main" id="{9D5C1951-1A33-4A33-A713-4435AC3FD061}"/>
                </a:ext>
              </a:extLst>
            </p:cNvPr>
            <p:cNvSpPr/>
            <p:nvPr/>
          </p:nvSpPr>
          <p:spPr>
            <a:xfrm>
              <a:off x="9163173"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39" name="Oval 638">
              <a:extLst>
                <a:ext uri="{FF2B5EF4-FFF2-40B4-BE49-F238E27FC236}">
                  <a16:creationId xmlns:a16="http://schemas.microsoft.com/office/drawing/2014/main" id="{307B0E05-CCC5-4B24-93DA-5A593A8ADB2F}"/>
                </a:ext>
              </a:extLst>
            </p:cNvPr>
            <p:cNvSpPr/>
            <p:nvPr/>
          </p:nvSpPr>
          <p:spPr>
            <a:xfrm>
              <a:off x="9293577"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40" name="Oval 639">
              <a:extLst>
                <a:ext uri="{FF2B5EF4-FFF2-40B4-BE49-F238E27FC236}">
                  <a16:creationId xmlns:a16="http://schemas.microsoft.com/office/drawing/2014/main" id="{4295CB25-7A91-4A31-90FA-24429C7C5EB9}"/>
                </a:ext>
              </a:extLst>
            </p:cNvPr>
            <p:cNvSpPr/>
            <p:nvPr/>
          </p:nvSpPr>
          <p:spPr>
            <a:xfrm>
              <a:off x="9422478"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41" name="Oval 640">
              <a:extLst>
                <a:ext uri="{FF2B5EF4-FFF2-40B4-BE49-F238E27FC236}">
                  <a16:creationId xmlns:a16="http://schemas.microsoft.com/office/drawing/2014/main" id="{DB2D72E0-5762-4069-B722-65ED6F78C09E}"/>
                </a:ext>
              </a:extLst>
            </p:cNvPr>
            <p:cNvSpPr/>
            <p:nvPr/>
          </p:nvSpPr>
          <p:spPr>
            <a:xfrm>
              <a:off x="9551379"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42" name="Oval 641">
              <a:extLst>
                <a:ext uri="{FF2B5EF4-FFF2-40B4-BE49-F238E27FC236}">
                  <a16:creationId xmlns:a16="http://schemas.microsoft.com/office/drawing/2014/main" id="{BEA80690-C378-4366-ABC6-B8AA0A117827}"/>
                </a:ext>
              </a:extLst>
            </p:cNvPr>
            <p:cNvSpPr/>
            <p:nvPr/>
          </p:nvSpPr>
          <p:spPr>
            <a:xfrm>
              <a:off x="9035776"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43" name="Oval 642">
              <a:extLst>
                <a:ext uri="{FF2B5EF4-FFF2-40B4-BE49-F238E27FC236}">
                  <a16:creationId xmlns:a16="http://schemas.microsoft.com/office/drawing/2014/main" id="{3D9536AA-8670-4098-AFF6-857F7D4C7537}"/>
                </a:ext>
              </a:extLst>
            </p:cNvPr>
            <p:cNvSpPr/>
            <p:nvPr/>
          </p:nvSpPr>
          <p:spPr>
            <a:xfrm>
              <a:off x="9163173"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44" name="Oval 643">
              <a:extLst>
                <a:ext uri="{FF2B5EF4-FFF2-40B4-BE49-F238E27FC236}">
                  <a16:creationId xmlns:a16="http://schemas.microsoft.com/office/drawing/2014/main" id="{C2A21281-C944-44CF-82E4-8F0804B21E38}"/>
                </a:ext>
              </a:extLst>
            </p:cNvPr>
            <p:cNvSpPr/>
            <p:nvPr/>
          </p:nvSpPr>
          <p:spPr>
            <a:xfrm>
              <a:off x="9293577"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45" name="Oval 644">
              <a:extLst>
                <a:ext uri="{FF2B5EF4-FFF2-40B4-BE49-F238E27FC236}">
                  <a16:creationId xmlns:a16="http://schemas.microsoft.com/office/drawing/2014/main" id="{FC7B6A4D-3A43-4B2A-B9FB-8A39FA0175E9}"/>
                </a:ext>
              </a:extLst>
            </p:cNvPr>
            <p:cNvSpPr/>
            <p:nvPr/>
          </p:nvSpPr>
          <p:spPr>
            <a:xfrm>
              <a:off x="9422478"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46" name="Oval 645">
              <a:extLst>
                <a:ext uri="{FF2B5EF4-FFF2-40B4-BE49-F238E27FC236}">
                  <a16:creationId xmlns:a16="http://schemas.microsoft.com/office/drawing/2014/main" id="{16092157-29C0-425F-A984-AA81A5F9F913}"/>
                </a:ext>
              </a:extLst>
            </p:cNvPr>
            <p:cNvSpPr/>
            <p:nvPr/>
          </p:nvSpPr>
          <p:spPr>
            <a:xfrm>
              <a:off x="9551379"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47" name="Oval 646">
              <a:extLst>
                <a:ext uri="{FF2B5EF4-FFF2-40B4-BE49-F238E27FC236}">
                  <a16:creationId xmlns:a16="http://schemas.microsoft.com/office/drawing/2014/main" id="{47A3C943-B147-4CB3-B85B-1A0DEEA834AC}"/>
                </a:ext>
              </a:extLst>
            </p:cNvPr>
            <p:cNvSpPr/>
            <p:nvPr/>
          </p:nvSpPr>
          <p:spPr>
            <a:xfrm>
              <a:off x="9035776"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48" name="Oval 647">
              <a:extLst>
                <a:ext uri="{FF2B5EF4-FFF2-40B4-BE49-F238E27FC236}">
                  <a16:creationId xmlns:a16="http://schemas.microsoft.com/office/drawing/2014/main" id="{8B8A41E8-D758-41D3-B442-6DEA590941A8}"/>
                </a:ext>
              </a:extLst>
            </p:cNvPr>
            <p:cNvSpPr/>
            <p:nvPr/>
          </p:nvSpPr>
          <p:spPr>
            <a:xfrm>
              <a:off x="9163173"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49" name="Oval 648">
              <a:extLst>
                <a:ext uri="{FF2B5EF4-FFF2-40B4-BE49-F238E27FC236}">
                  <a16:creationId xmlns:a16="http://schemas.microsoft.com/office/drawing/2014/main" id="{E2CE6E61-BF5C-4C7E-8E46-D8944DFCC424}"/>
                </a:ext>
              </a:extLst>
            </p:cNvPr>
            <p:cNvSpPr/>
            <p:nvPr/>
          </p:nvSpPr>
          <p:spPr>
            <a:xfrm>
              <a:off x="9293577"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50" name="Oval 649">
              <a:extLst>
                <a:ext uri="{FF2B5EF4-FFF2-40B4-BE49-F238E27FC236}">
                  <a16:creationId xmlns:a16="http://schemas.microsoft.com/office/drawing/2014/main" id="{0E27BE72-2071-4909-A390-A60147D991ED}"/>
                </a:ext>
              </a:extLst>
            </p:cNvPr>
            <p:cNvSpPr/>
            <p:nvPr/>
          </p:nvSpPr>
          <p:spPr>
            <a:xfrm>
              <a:off x="9422478"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51" name="Oval 650">
              <a:extLst>
                <a:ext uri="{FF2B5EF4-FFF2-40B4-BE49-F238E27FC236}">
                  <a16:creationId xmlns:a16="http://schemas.microsoft.com/office/drawing/2014/main" id="{A01D72BA-48B9-46FA-AEDA-249F893594DE}"/>
                </a:ext>
              </a:extLst>
            </p:cNvPr>
            <p:cNvSpPr/>
            <p:nvPr/>
          </p:nvSpPr>
          <p:spPr>
            <a:xfrm>
              <a:off x="9551379"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52" name="Oval 651">
              <a:extLst>
                <a:ext uri="{FF2B5EF4-FFF2-40B4-BE49-F238E27FC236}">
                  <a16:creationId xmlns:a16="http://schemas.microsoft.com/office/drawing/2014/main" id="{05B562C7-A1F2-4EBF-BF1B-84C5AE617818}"/>
                </a:ext>
              </a:extLst>
            </p:cNvPr>
            <p:cNvSpPr/>
            <p:nvPr/>
          </p:nvSpPr>
          <p:spPr>
            <a:xfrm>
              <a:off x="9035776"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53" name="Oval 652">
              <a:extLst>
                <a:ext uri="{FF2B5EF4-FFF2-40B4-BE49-F238E27FC236}">
                  <a16:creationId xmlns:a16="http://schemas.microsoft.com/office/drawing/2014/main" id="{2A5636B9-710C-4133-BC56-091310F95B42}"/>
                </a:ext>
              </a:extLst>
            </p:cNvPr>
            <p:cNvSpPr/>
            <p:nvPr/>
          </p:nvSpPr>
          <p:spPr>
            <a:xfrm>
              <a:off x="9163173"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54" name="Oval 653">
              <a:extLst>
                <a:ext uri="{FF2B5EF4-FFF2-40B4-BE49-F238E27FC236}">
                  <a16:creationId xmlns:a16="http://schemas.microsoft.com/office/drawing/2014/main" id="{1E2889B4-9BA2-47BF-A494-BA6076F5EA01}"/>
                </a:ext>
              </a:extLst>
            </p:cNvPr>
            <p:cNvSpPr/>
            <p:nvPr/>
          </p:nvSpPr>
          <p:spPr>
            <a:xfrm>
              <a:off x="9293577"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55" name="Oval 654">
              <a:extLst>
                <a:ext uri="{FF2B5EF4-FFF2-40B4-BE49-F238E27FC236}">
                  <a16:creationId xmlns:a16="http://schemas.microsoft.com/office/drawing/2014/main" id="{012DFAE7-F2F6-4164-ADDF-B3B4E68C0D33}"/>
                </a:ext>
              </a:extLst>
            </p:cNvPr>
            <p:cNvSpPr/>
            <p:nvPr/>
          </p:nvSpPr>
          <p:spPr>
            <a:xfrm>
              <a:off x="9422478"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56" name="Oval 655">
              <a:extLst>
                <a:ext uri="{FF2B5EF4-FFF2-40B4-BE49-F238E27FC236}">
                  <a16:creationId xmlns:a16="http://schemas.microsoft.com/office/drawing/2014/main" id="{855AA658-3607-4EBA-8E58-544CFEF606A2}"/>
                </a:ext>
              </a:extLst>
            </p:cNvPr>
            <p:cNvSpPr/>
            <p:nvPr/>
          </p:nvSpPr>
          <p:spPr>
            <a:xfrm>
              <a:off x="9551379"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grpSp>
      <p:grpSp>
        <p:nvGrpSpPr>
          <p:cNvPr id="657" name="Group 656">
            <a:extLst>
              <a:ext uri="{FF2B5EF4-FFF2-40B4-BE49-F238E27FC236}">
                <a16:creationId xmlns:a16="http://schemas.microsoft.com/office/drawing/2014/main" id="{E761D050-CFA7-40A2-8F5B-A90FAF2C736B}"/>
              </a:ext>
            </a:extLst>
          </p:cNvPr>
          <p:cNvGrpSpPr/>
          <p:nvPr/>
        </p:nvGrpSpPr>
        <p:grpSpPr>
          <a:xfrm>
            <a:off x="5047227" y="2031235"/>
            <a:ext cx="576000" cy="576260"/>
            <a:chOff x="9035776" y="5740592"/>
            <a:chExt cx="591203" cy="576260"/>
          </a:xfrm>
          <a:solidFill>
            <a:schemeClr val="bg2"/>
          </a:solidFill>
        </p:grpSpPr>
        <p:sp>
          <p:nvSpPr>
            <p:cNvPr id="658" name="Oval 657">
              <a:extLst>
                <a:ext uri="{FF2B5EF4-FFF2-40B4-BE49-F238E27FC236}">
                  <a16:creationId xmlns:a16="http://schemas.microsoft.com/office/drawing/2014/main" id="{D827EDA7-E48C-4332-BBE9-297BDC823901}"/>
                </a:ext>
              </a:extLst>
            </p:cNvPr>
            <p:cNvSpPr/>
            <p:nvPr/>
          </p:nvSpPr>
          <p:spPr>
            <a:xfrm>
              <a:off x="9035776"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59" name="Oval 658">
              <a:extLst>
                <a:ext uri="{FF2B5EF4-FFF2-40B4-BE49-F238E27FC236}">
                  <a16:creationId xmlns:a16="http://schemas.microsoft.com/office/drawing/2014/main" id="{8A7D35F2-1111-4FE2-9098-0DD88D17ED6B}"/>
                </a:ext>
              </a:extLst>
            </p:cNvPr>
            <p:cNvSpPr/>
            <p:nvPr/>
          </p:nvSpPr>
          <p:spPr>
            <a:xfrm>
              <a:off x="9163173"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60" name="Oval 659">
              <a:extLst>
                <a:ext uri="{FF2B5EF4-FFF2-40B4-BE49-F238E27FC236}">
                  <a16:creationId xmlns:a16="http://schemas.microsoft.com/office/drawing/2014/main" id="{618E2944-DFA9-4C04-A611-A5EE4929923A}"/>
                </a:ext>
              </a:extLst>
            </p:cNvPr>
            <p:cNvSpPr/>
            <p:nvPr/>
          </p:nvSpPr>
          <p:spPr>
            <a:xfrm>
              <a:off x="9293577"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61" name="Oval 660">
              <a:extLst>
                <a:ext uri="{FF2B5EF4-FFF2-40B4-BE49-F238E27FC236}">
                  <a16:creationId xmlns:a16="http://schemas.microsoft.com/office/drawing/2014/main" id="{1CCC9A66-3CFE-4652-AAEA-EAD86952C84B}"/>
                </a:ext>
              </a:extLst>
            </p:cNvPr>
            <p:cNvSpPr/>
            <p:nvPr/>
          </p:nvSpPr>
          <p:spPr>
            <a:xfrm>
              <a:off x="9422478"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62" name="Oval 661">
              <a:extLst>
                <a:ext uri="{FF2B5EF4-FFF2-40B4-BE49-F238E27FC236}">
                  <a16:creationId xmlns:a16="http://schemas.microsoft.com/office/drawing/2014/main" id="{E3A2865F-CE56-42C3-92F8-19051D4DD8B7}"/>
                </a:ext>
              </a:extLst>
            </p:cNvPr>
            <p:cNvSpPr/>
            <p:nvPr/>
          </p:nvSpPr>
          <p:spPr>
            <a:xfrm>
              <a:off x="9551379"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63" name="Oval 662">
              <a:extLst>
                <a:ext uri="{FF2B5EF4-FFF2-40B4-BE49-F238E27FC236}">
                  <a16:creationId xmlns:a16="http://schemas.microsoft.com/office/drawing/2014/main" id="{F4B73422-9622-41C1-971E-253CD3C942EF}"/>
                </a:ext>
              </a:extLst>
            </p:cNvPr>
            <p:cNvSpPr/>
            <p:nvPr/>
          </p:nvSpPr>
          <p:spPr>
            <a:xfrm>
              <a:off x="9035776"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64" name="Oval 663">
              <a:extLst>
                <a:ext uri="{FF2B5EF4-FFF2-40B4-BE49-F238E27FC236}">
                  <a16:creationId xmlns:a16="http://schemas.microsoft.com/office/drawing/2014/main" id="{292C0ED2-051B-4E68-A865-843CE2C2C12C}"/>
                </a:ext>
              </a:extLst>
            </p:cNvPr>
            <p:cNvSpPr/>
            <p:nvPr/>
          </p:nvSpPr>
          <p:spPr>
            <a:xfrm>
              <a:off x="9163173"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65" name="Oval 664">
              <a:extLst>
                <a:ext uri="{FF2B5EF4-FFF2-40B4-BE49-F238E27FC236}">
                  <a16:creationId xmlns:a16="http://schemas.microsoft.com/office/drawing/2014/main" id="{EB59441F-E642-4C6F-BCE1-95F930D012A5}"/>
                </a:ext>
              </a:extLst>
            </p:cNvPr>
            <p:cNvSpPr/>
            <p:nvPr/>
          </p:nvSpPr>
          <p:spPr>
            <a:xfrm>
              <a:off x="9293577"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66" name="Oval 665">
              <a:extLst>
                <a:ext uri="{FF2B5EF4-FFF2-40B4-BE49-F238E27FC236}">
                  <a16:creationId xmlns:a16="http://schemas.microsoft.com/office/drawing/2014/main" id="{40420B6F-9082-4FD2-8C5E-2CAEE96BDB46}"/>
                </a:ext>
              </a:extLst>
            </p:cNvPr>
            <p:cNvSpPr/>
            <p:nvPr/>
          </p:nvSpPr>
          <p:spPr>
            <a:xfrm>
              <a:off x="9422478"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67" name="Oval 666">
              <a:extLst>
                <a:ext uri="{FF2B5EF4-FFF2-40B4-BE49-F238E27FC236}">
                  <a16:creationId xmlns:a16="http://schemas.microsoft.com/office/drawing/2014/main" id="{7147B4BC-30D8-4D93-A77E-1656BC9198F4}"/>
                </a:ext>
              </a:extLst>
            </p:cNvPr>
            <p:cNvSpPr/>
            <p:nvPr/>
          </p:nvSpPr>
          <p:spPr>
            <a:xfrm>
              <a:off x="9551379"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68" name="Oval 667">
              <a:extLst>
                <a:ext uri="{FF2B5EF4-FFF2-40B4-BE49-F238E27FC236}">
                  <a16:creationId xmlns:a16="http://schemas.microsoft.com/office/drawing/2014/main" id="{5B32F557-ABAA-484D-A6BA-E59996776B30}"/>
                </a:ext>
              </a:extLst>
            </p:cNvPr>
            <p:cNvSpPr/>
            <p:nvPr/>
          </p:nvSpPr>
          <p:spPr>
            <a:xfrm>
              <a:off x="9035776"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69" name="Oval 668">
              <a:extLst>
                <a:ext uri="{FF2B5EF4-FFF2-40B4-BE49-F238E27FC236}">
                  <a16:creationId xmlns:a16="http://schemas.microsoft.com/office/drawing/2014/main" id="{89C5F650-8BD7-4BA7-BB6F-79D68E10A6AA}"/>
                </a:ext>
              </a:extLst>
            </p:cNvPr>
            <p:cNvSpPr/>
            <p:nvPr/>
          </p:nvSpPr>
          <p:spPr>
            <a:xfrm>
              <a:off x="9163173"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70" name="Oval 669">
              <a:extLst>
                <a:ext uri="{FF2B5EF4-FFF2-40B4-BE49-F238E27FC236}">
                  <a16:creationId xmlns:a16="http://schemas.microsoft.com/office/drawing/2014/main" id="{6BD64E65-C9D5-4409-AB58-4743C255018B}"/>
                </a:ext>
              </a:extLst>
            </p:cNvPr>
            <p:cNvSpPr/>
            <p:nvPr/>
          </p:nvSpPr>
          <p:spPr>
            <a:xfrm>
              <a:off x="9293577"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71" name="Oval 670">
              <a:extLst>
                <a:ext uri="{FF2B5EF4-FFF2-40B4-BE49-F238E27FC236}">
                  <a16:creationId xmlns:a16="http://schemas.microsoft.com/office/drawing/2014/main" id="{1BAEA68C-F294-42B3-9A13-BC1E1D23114B}"/>
                </a:ext>
              </a:extLst>
            </p:cNvPr>
            <p:cNvSpPr/>
            <p:nvPr/>
          </p:nvSpPr>
          <p:spPr>
            <a:xfrm>
              <a:off x="9422478"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72" name="Oval 671">
              <a:extLst>
                <a:ext uri="{FF2B5EF4-FFF2-40B4-BE49-F238E27FC236}">
                  <a16:creationId xmlns:a16="http://schemas.microsoft.com/office/drawing/2014/main" id="{2E2CD6DD-AD58-4B6C-B894-D4BBA778C838}"/>
                </a:ext>
              </a:extLst>
            </p:cNvPr>
            <p:cNvSpPr/>
            <p:nvPr/>
          </p:nvSpPr>
          <p:spPr>
            <a:xfrm>
              <a:off x="9551379"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73" name="Oval 672">
              <a:extLst>
                <a:ext uri="{FF2B5EF4-FFF2-40B4-BE49-F238E27FC236}">
                  <a16:creationId xmlns:a16="http://schemas.microsoft.com/office/drawing/2014/main" id="{723982FA-B090-472F-A05E-001025316307}"/>
                </a:ext>
              </a:extLst>
            </p:cNvPr>
            <p:cNvSpPr/>
            <p:nvPr/>
          </p:nvSpPr>
          <p:spPr>
            <a:xfrm>
              <a:off x="9035776"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74" name="Oval 673">
              <a:extLst>
                <a:ext uri="{FF2B5EF4-FFF2-40B4-BE49-F238E27FC236}">
                  <a16:creationId xmlns:a16="http://schemas.microsoft.com/office/drawing/2014/main" id="{E561D9FA-1C10-4E34-B600-0ACE2FB904BD}"/>
                </a:ext>
              </a:extLst>
            </p:cNvPr>
            <p:cNvSpPr/>
            <p:nvPr/>
          </p:nvSpPr>
          <p:spPr>
            <a:xfrm>
              <a:off x="9163173"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75" name="Oval 674">
              <a:extLst>
                <a:ext uri="{FF2B5EF4-FFF2-40B4-BE49-F238E27FC236}">
                  <a16:creationId xmlns:a16="http://schemas.microsoft.com/office/drawing/2014/main" id="{58CA3C7C-825B-4F4D-9E52-97C7BDF9DC61}"/>
                </a:ext>
              </a:extLst>
            </p:cNvPr>
            <p:cNvSpPr/>
            <p:nvPr/>
          </p:nvSpPr>
          <p:spPr>
            <a:xfrm>
              <a:off x="9293577"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76" name="Oval 675">
              <a:extLst>
                <a:ext uri="{FF2B5EF4-FFF2-40B4-BE49-F238E27FC236}">
                  <a16:creationId xmlns:a16="http://schemas.microsoft.com/office/drawing/2014/main" id="{F7903270-4747-4E1C-B780-030EDDBFAE6C}"/>
                </a:ext>
              </a:extLst>
            </p:cNvPr>
            <p:cNvSpPr/>
            <p:nvPr/>
          </p:nvSpPr>
          <p:spPr>
            <a:xfrm>
              <a:off x="9422478"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77" name="Oval 676">
              <a:extLst>
                <a:ext uri="{FF2B5EF4-FFF2-40B4-BE49-F238E27FC236}">
                  <a16:creationId xmlns:a16="http://schemas.microsoft.com/office/drawing/2014/main" id="{3A5823BE-A41D-4295-BF52-1DE74FD062C4}"/>
                </a:ext>
              </a:extLst>
            </p:cNvPr>
            <p:cNvSpPr/>
            <p:nvPr/>
          </p:nvSpPr>
          <p:spPr>
            <a:xfrm>
              <a:off x="9551379"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78" name="Oval 677">
              <a:extLst>
                <a:ext uri="{FF2B5EF4-FFF2-40B4-BE49-F238E27FC236}">
                  <a16:creationId xmlns:a16="http://schemas.microsoft.com/office/drawing/2014/main" id="{EF4758F6-4289-4CE0-8FBE-BD25F57D0308}"/>
                </a:ext>
              </a:extLst>
            </p:cNvPr>
            <p:cNvSpPr/>
            <p:nvPr/>
          </p:nvSpPr>
          <p:spPr>
            <a:xfrm>
              <a:off x="9035776"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79" name="Oval 678">
              <a:extLst>
                <a:ext uri="{FF2B5EF4-FFF2-40B4-BE49-F238E27FC236}">
                  <a16:creationId xmlns:a16="http://schemas.microsoft.com/office/drawing/2014/main" id="{E327C4CC-5523-4E47-A726-8BEA2C344058}"/>
                </a:ext>
              </a:extLst>
            </p:cNvPr>
            <p:cNvSpPr/>
            <p:nvPr/>
          </p:nvSpPr>
          <p:spPr>
            <a:xfrm>
              <a:off x="9163173"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80" name="Oval 679">
              <a:extLst>
                <a:ext uri="{FF2B5EF4-FFF2-40B4-BE49-F238E27FC236}">
                  <a16:creationId xmlns:a16="http://schemas.microsoft.com/office/drawing/2014/main" id="{A46C5183-6684-479C-9A5F-E7E6E5ED2095}"/>
                </a:ext>
              </a:extLst>
            </p:cNvPr>
            <p:cNvSpPr/>
            <p:nvPr/>
          </p:nvSpPr>
          <p:spPr>
            <a:xfrm>
              <a:off x="9293577"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81" name="Oval 680">
              <a:extLst>
                <a:ext uri="{FF2B5EF4-FFF2-40B4-BE49-F238E27FC236}">
                  <a16:creationId xmlns:a16="http://schemas.microsoft.com/office/drawing/2014/main" id="{B2512047-6729-48F1-9272-4F2B5BA29A81}"/>
                </a:ext>
              </a:extLst>
            </p:cNvPr>
            <p:cNvSpPr/>
            <p:nvPr/>
          </p:nvSpPr>
          <p:spPr>
            <a:xfrm>
              <a:off x="9422478"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82" name="Oval 681">
              <a:extLst>
                <a:ext uri="{FF2B5EF4-FFF2-40B4-BE49-F238E27FC236}">
                  <a16:creationId xmlns:a16="http://schemas.microsoft.com/office/drawing/2014/main" id="{36DFF755-9305-4FFE-9135-75E94C5B6BF2}"/>
                </a:ext>
              </a:extLst>
            </p:cNvPr>
            <p:cNvSpPr/>
            <p:nvPr/>
          </p:nvSpPr>
          <p:spPr>
            <a:xfrm>
              <a:off x="9551379"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grpSp>
      <p:grpSp>
        <p:nvGrpSpPr>
          <p:cNvPr id="683" name="Group 682">
            <a:extLst>
              <a:ext uri="{FF2B5EF4-FFF2-40B4-BE49-F238E27FC236}">
                <a16:creationId xmlns:a16="http://schemas.microsoft.com/office/drawing/2014/main" id="{CBA17B19-03DA-4B90-96B4-3F5BA6C3B9CA}"/>
              </a:ext>
            </a:extLst>
          </p:cNvPr>
          <p:cNvGrpSpPr/>
          <p:nvPr/>
        </p:nvGrpSpPr>
        <p:grpSpPr>
          <a:xfrm>
            <a:off x="5028845" y="3562694"/>
            <a:ext cx="576000" cy="576260"/>
            <a:chOff x="9035776" y="5740592"/>
            <a:chExt cx="591203" cy="576260"/>
          </a:xfrm>
          <a:solidFill>
            <a:schemeClr val="accent6"/>
          </a:solidFill>
        </p:grpSpPr>
        <p:sp>
          <p:nvSpPr>
            <p:cNvPr id="684" name="Oval 683">
              <a:extLst>
                <a:ext uri="{FF2B5EF4-FFF2-40B4-BE49-F238E27FC236}">
                  <a16:creationId xmlns:a16="http://schemas.microsoft.com/office/drawing/2014/main" id="{C6D249F7-33D5-4A1C-9B59-B9765F946CDC}"/>
                </a:ext>
              </a:extLst>
            </p:cNvPr>
            <p:cNvSpPr/>
            <p:nvPr/>
          </p:nvSpPr>
          <p:spPr>
            <a:xfrm>
              <a:off x="9035776"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85" name="Oval 684">
              <a:extLst>
                <a:ext uri="{FF2B5EF4-FFF2-40B4-BE49-F238E27FC236}">
                  <a16:creationId xmlns:a16="http://schemas.microsoft.com/office/drawing/2014/main" id="{4624E4B1-CFDC-4FCE-9226-E96AE3167C46}"/>
                </a:ext>
              </a:extLst>
            </p:cNvPr>
            <p:cNvSpPr/>
            <p:nvPr/>
          </p:nvSpPr>
          <p:spPr>
            <a:xfrm>
              <a:off x="9163173"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86" name="Oval 685">
              <a:extLst>
                <a:ext uri="{FF2B5EF4-FFF2-40B4-BE49-F238E27FC236}">
                  <a16:creationId xmlns:a16="http://schemas.microsoft.com/office/drawing/2014/main" id="{3BB8037B-A969-45F5-A4CD-365A5BC52CB3}"/>
                </a:ext>
              </a:extLst>
            </p:cNvPr>
            <p:cNvSpPr/>
            <p:nvPr/>
          </p:nvSpPr>
          <p:spPr>
            <a:xfrm>
              <a:off x="9293577"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87" name="Oval 686">
              <a:extLst>
                <a:ext uri="{FF2B5EF4-FFF2-40B4-BE49-F238E27FC236}">
                  <a16:creationId xmlns:a16="http://schemas.microsoft.com/office/drawing/2014/main" id="{BACB324F-BB8A-409C-A580-DB581B593A56}"/>
                </a:ext>
              </a:extLst>
            </p:cNvPr>
            <p:cNvSpPr/>
            <p:nvPr/>
          </p:nvSpPr>
          <p:spPr>
            <a:xfrm>
              <a:off x="9422478"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88" name="Oval 687">
              <a:extLst>
                <a:ext uri="{FF2B5EF4-FFF2-40B4-BE49-F238E27FC236}">
                  <a16:creationId xmlns:a16="http://schemas.microsoft.com/office/drawing/2014/main" id="{3F34900C-8317-4A1F-AFD1-CBEF70057CE0}"/>
                </a:ext>
              </a:extLst>
            </p:cNvPr>
            <p:cNvSpPr/>
            <p:nvPr/>
          </p:nvSpPr>
          <p:spPr>
            <a:xfrm>
              <a:off x="9551379" y="574059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89" name="Oval 688">
              <a:extLst>
                <a:ext uri="{FF2B5EF4-FFF2-40B4-BE49-F238E27FC236}">
                  <a16:creationId xmlns:a16="http://schemas.microsoft.com/office/drawing/2014/main" id="{C13C9F71-AEF8-4FAD-8342-6C783D02B311}"/>
                </a:ext>
              </a:extLst>
            </p:cNvPr>
            <p:cNvSpPr/>
            <p:nvPr/>
          </p:nvSpPr>
          <p:spPr>
            <a:xfrm>
              <a:off x="9035776"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90" name="Oval 689">
              <a:extLst>
                <a:ext uri="{FF2B5EF4-FFF2-40B4-BE49-F238E27FC236}">
                  <a16:creationId xmlns:a16="http://schemas.microsoft.com/office/drawing/2014/main" id="{EFC865F0-7C91-4AB2-96AB-CE422843D683}"/>
                </a:ext>
              </a:extLst>
            </p:cNvPr>
            <p:cNvSpPr/>
            <p:nvPr/>
          </p:nvSpPr>
          <p:spPr>
            <a:xfrm>
              <a:off x="9163173"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91" name="Oval 690">
              <a:extLst>
                <a:ext uri="{FF2B5EF4-FFF2-40B4-BE49-F238E27FC236}">
                  <a16:creationId xmlns:a16="http://schemas.microsoft.com/office/drawing/2014/main" id="{7924D4D4-5308-4DD6-AF69-770492AD70CA}"/>
                </a:ext>
              </a:extLst>
            </p:cNvPr>
            <p:cNvSpPr/>
            <p:nvPr/>
          </p:nvSpPr>
          <p:spPr>
            <a:xfrm>
              <a:off x="9293577"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92" name="Oval 691">
              <a:extLst>
                <a:ext uri="{FF2B5EF4-FFF2-40B4-BE49-F238E27FC236}">
                  <a16:creationId xmlns:a16="http://schemas.microsoft.com/office/drawing/2014/main" id="{F01C9BA4-8BF8-4624-9183-B57215EEFE5C}"/>
                </a:ext>
              </a:extLst>
            </p:cNvPr>
            <p:cNvSpPr/>
            <p:nvPr/>
          </p:nvSpPr>
          <p:spPr>
            <a:xfrm>
              <a:off x="9422478"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93" name="Oval 692">
              <a:extLst>
                <a:ext uri="{FF2B5EF4-FFF2-40B4-BE49-F238E27FC236}">
                  <a16:creationId xmlns:a16="http://schemas.microsoft.com/office/drawing/2014/main" id="{03AA9EA5-A8D2-4BCF-BF6A-9197CB660AE9}"/>
                </a:ext>
              </a:extLst>
            </p:cNvPr>
            <p:cNvSpPr/>
            <p:nvPr/>
          </p:nvSpPr>
          <p:spPr>
            <a:xfrm>
              <a:off x="9551379" y="586441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94" name="Oval 693">
              <a:extLst>
                <a:ext uri="{FF2B5EF4-FFF2-40B4-BE49-F238E27FC236}">
                  <a16:creationId xmlns:a16="http://schemas.microsoft.com/office/drawing/2014/main" id="{3B006702-4CA1-4380-9709-87AC61243C1D}"/>
                </a:ext>
              </a:extLst>
            </p:cNvPr>
            <p:cNvSpPr/>
            <p:nvPr/>
          </p:nvSpPr>
          <p:spPr>
            <a:xfrm>
              <a:off x="9035776"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95" name="Oval 694">
              <a:extLst>
                <a:ext uri="{FF2B5EF4-FFF2-40B4-BE49-F238E27FC236}">
                  <a16:creationId xmlns:a16="http://schemas.microsoft.com/office/drawing/2014/main" id="{468909EE-A24F-4E49-AF5E-5BDE471B12BF}"/>
                </a:ext>
              </a:extLst>
            </p:cNvPr>
            <p:cNvSpPr/>
            <p:nvPr/>
          </p:nvSpPr>
          <p:spPr>
            <a:xfrm>
              <a:off x="9163173"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96" name="Oval 695">
              <a:extLst>
                <a:ext uri="{FF2B5EF4-FFF2-40B4-BE49-F238E27FC236}">
                  <a16:creationId xmlns:a16="http://schemas.microsoft.com/office/drawing/2014/main" id="{4C92C89B-731C-4B84-ABCB-24A8FABA0B5B}"/>
                </a:ext>
              </a:extLst>
            </p:cNvPr>
            <p:cNvSpPr/>
            <p:nvPr/>
          </p:nvSpPr>
          <p:spPr>
            <a:xfrm>
              <a:off x="9293577"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97" name="Oval 696">
              <a:extLst>
                <a:ext uri="{FF2B5EF4-FFF2-40B4-BE49-F238E27FC236}">
                  <a16:creationId xmlns:a16="http://schemas.microsoft.com/office/drawing/2014/main" id="{BB7AFB34-FAA9-416B-8D79-9EF93FEA5887}"/>
                </a:ext>
              </a:extLst>
            </p:cNvPr>
            <p:cNvSpPr/>
            <p:nvPr/>
          </p:nvSpPr>
          <p:spPr>
            <a:xfrm>
              <a:off x="9422478"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98" name="Oval 697">
              <a:extLst>
                <a:ext uri="{FF2B5EF4-FFF2-40B4-BE49-F238E27FC236}">
                  <a16:creationId xmlns:a16="http://schemas.microsoft.com/office/drawing/2014/main" id="{8CDB543D-8634-4941-AC8B-ED536BB0BD25}"/>
                </a:ext>
              </a:extLst>
            </p:cNvPr>
            <p:cNvSpPr/>
            <p:nvPr/>
          </p:nvSpPr>
          <p:spPr>
            <a:xfrm>
              <a:off x="9551379" y="598824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99" name="Oval 698">
              <a:extLst>
                <a:ext uri="{FF2B5EF4-FFF2-40B4-BE49-F238E27FC236}">
                  <a16:creationId xmlns:a16="http://schemas.microsoft.com/office/drawing/2014/main" id="{3E4183B0-0B66-4B18-91DB-EA79F397E2F3}"/>
                </a:ext>
              </a:extLst>
            </p:cNvPr>
            <p:cNvSpPr/>
            <p:nvPr/>
          </p:nvSpPr>
          <p:spPr>
            <a:xfrm>
              <a:off x="9035776"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700" name="Oval 699">
              <a:extLst>
                <a:ext uri="{FF2B5EF4-FFF2-40B4-BE49-F238E27FC236}">
                  <a16:creationId xmlns:a16="http://schemas.microsoft.com/office/drawing/2014/main" id="{50F65687-15D9-42FC-907E-5F3986A14178}"/>
                </a:ext>
              </a:extLst>
            </p:cNvPr>
            <p:cNvSpPr/>
            <p:nvPr/>
          </p:nvSpPr>
          <p:spPr>
            <a:xfrm>
              <a:off x="9163173"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701" name="Oval 700">
              <a:extLst>
                <a:ext uri="{FF2B5EF4-FFF2-40B4-BE49-F238E27FC236}">
                  <a16:creationId xmlns:a16="http://schemas.microsoft.com/office/drawing/2014/main" id="{D1C067B4-7D51-490C-BED0-2D50ADE9967A}"/>
                </a:ext>
              </a:extLst>
            </p:cNvPr>
            <p:cNvSpPr/>
            <p:nvPr/>
          </p:nvSpPr>
          <p:spPr>
            <a:xfrm>
              <a:off x="9293577"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702" name="Oval 701">
              <a:extLst>
                <a:ext uri="{FF2B5EF4-FFF2-40B4-BE49-F238E27FC236}">
                  <a16:creationId xmlns:a16="http://schemas.microsoft.com/office/drawing/2014/main" id="{78EB9CCE-670B-4F4D-A089-505D0D91CD67}"/>
                </a:ext>
              </a:extLst>
            </p:cNvPr>
            <p:cNvSpPr/>
            <p:nvPr/>
          </p:nvSpPr>
          <p:spPr>
            <a:xfrm>
              <a:off x="9422478"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703" name="Oval 702">
              <a:extLst>
                <a:ext uri="{FF2B5EF4-FFF2-40B4-BE49-F238E27FC236}">
                  <a16:creationId xmlns:a16="http://schemas.microsoft.com/office/drawing/2014/main" id="{EBA4E4F5-0B6D-460F-BCD0-1BD812617861}"/>
                </a:ext>
              </a:extLst>
            </p:cNvPr>
            <p:cNvSpPr/>
            <p:nvPr/>
          </p:nvSpPr>
          <p:spPr>
            <a:xfrm>
              <a:off x="9551379" y="6114747"/>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704" name="Oval 703">
              <a:extLst>
                <a:ext uri="{FF2B5EF4-FFF2-40B4-BE49-F238E27FC236}">
                  <a16:creationId xmlns:a16="http://schemas.microsoft.com/office/drawing/2014/main" id="{B5156384-02A2-439F-9A27-8A6336EEC055}"/>
                </a:ext>
              </a:extLst>
            </p:cNvPr>
            <p:cNvSpPr/>
            <p:nvPr/>
          </p:nvSpPr>
          <p:spPr>
            <a:xfrm>
              <a:off x="9035776"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705" name="Oval 704">
              <a:extLst>
                <a:ext uri="{FF2B5EF4-FFF2-40B4-BE49-F238E27FC236}">
                  <a16:creationId xmlns:a16="http://schemas.microsoft.com/office/drawing/2014/main" id="{BA9CF80A-CD8F-406C-9C0A-2B57E316BCD7}"/>
                </a:ext>
              </a:extLst>
            </p:cNvPr>
            <p:cNvSpPr/>
            <p:nvPr/>
          </p:nvSpPr>
          <p:spPr>
            <a:xfrm>
              <a:off x="9163173"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706" name="Oval 705">
              <a:extLst>
                <a:ext uri="{FF2B5EF4-FFF2-40B4-BE49-F238E27FC236}">
                  <a16:creationId xmlns:a16="http://schemas.microsoft.com/office/drawing/2014/main" id="{2C9F9FB7-5A16-4993-AB77-C2E6C8DA8536}"/>
                </a:ext>
              </a:extLst>
            </p:cNvPr>
            <p:cNvSpPr/>
            <p:nvPr/>
          </p:nvSpPr>
          <p:spPr>
            <a:xfrm>
              <a:off x="9293577"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707" name="Oval 706">
              <a:extLst>
                <a:ext uri="{FF2B5EF4-FFF2-40B4-BE49-F238E27FC236}">
                  <a16:creationId xmlns:a16="http://schemas.microsoft.com/office/drawing/2014/main" id="{D80ACD65-952B-4398-9060-DAFA6EEF65C9}"/>
                </a:ext>
              </a:extLst>
            </p:cNvPr>
            <p:cNvSpPr/>
            <p:nvPr/>
          </p:nvSpPr>
          <p:spPr>
            <a:xfrm>
              <a:off x="9422478"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708" name="Oval 707">
              <a:extLst>
                <a:ext uri="{FF2B5EF4-FFF2-40B4-BE49-F238E27FC236}">
                  <a16:creationId xmlns:a16="http://schemas.microsoft.com/office/drawing/2014/main" id="{895C8BD1-B3EB-4DF1-AB81-2592966E6F5D}"/>
                </a:ext>
              </a:extLst>
            </p:cNvPr>
            <p:cNvSpPr/>
            <p:nvPr/>
          </p:nvSpPr>
          <p:spPr>
            <a:xfrm>
              <a:off x="9551379" y="6241252"/>
              <a:ext cx="75600" cy="756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781383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0" y="0"/>
            <a:ext cx="12192000" cy="1424763"/>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422910" y="202019"/>
            <a:ext cx="11407140" cy="1041991"/>
          </a:xfrm>
        </p:spPr>
        <p:txBody>
          <a:bodyPr/>
          <a:lstStyle>
            <a:lvl1pPr>
              <a:defRPr>
                <a:solidFill>
                  <a:schemeClr val="accent1"/>
                </a:solidFill>
              </a:defRPr>
            </a:lvl1pPr>
          </a:lstStyle>
          <a:p>
            <a:r>
              <a:rPr lang="en-US"/>
              <a:t>Click to edit Master title style</a:t>
            </a:r>
            <a:endParaRPr lang="en-AU"/>
          </a:p>
        </p:txBody>
      </p:sp>
      <p:sp>
        <p:nvSpPr>
          <p:cNvPr id="3" name="Content Placeholder 2"/>
          <p:cNvSpPr>
            <a:spLocks noGrp="1"/>
          </p:cNvSpPr>
          <p:nvPr>
            <p:ph idx="1"/>
          </p:nvPr>
        </p:nvSpPr>
        <p:spPr>
          <a:xfrm>
            <a:off x="422910" y="1531089"/>
            <a:ext cx="11407140" cy="4346908"/>
          </a:xfrm>
        </p:spPr>
        <p:txBody>
          <a:bodyPr/>
          <a:lstStyle>
            <a:lvl1pPr>
              <a:lnSpc>
                <a:spcPct val="114000"/>
              </a:lnSpc>
              <a:defRPr/>
            </a:lvl1pPr>
            <a:lvl2pPr>
              <a:lnSpc>
                <a:spcPct val="114000"/>
              </a:lnSpc>
              <a:defRPr/>
            </a:lvl2pPr>
            <a:lvl3pPr>
              <a:lnSpc>
                <a:spcPct val="114000"/>
              </a:lnSpc>
              <a:defRPr/>
            </a:lvl3pPr>
            <a:lvl4pPr>
              <a:lnSpc>
                <a:spcPct val="114000"/>
              </a:lnSpc>
              <a:defRPr/>
            </a:lvl4pPr>
            <a:lvl5pPr>
              <a:lnSpc>
                <a:spcPct val="114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3B87610-9399-42B0-8432-98773B6095C9}" type="datetimeFigureOut">
              <a:rPr lang="en-AU" smtClean="0"/>
              <a:t>14/05/2025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lvl1pPr>
              <a:defRPr b="1"/>
            </a:lvl1pPr>
          </a:lstStyle>
          <a:p>
            <a:fld id="{B4EE0579-8B0D-452F-B13D-DE2DC8CF55B1}" type="slidenum">
              <a:rPr lang="en-AU" smtClean="0"/>
              <a:t>‹#›</a:t>
            </a:fld>
            <a:endParaRPr lang="en-AU"/>
          </a:p>
        </p:txBody>
      </p: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351369" y="6241312"/>
            <a:ext cx="480163" cy="480163"/>
          </a:xfrm>
          <a:prstGeom prst="rect">
            <a:avLst/>
          </a:prstGeom>
        </p:spPr>
      </p:pic>
    </p:spTree>
    <p:extLst>
      <p:ext uri="{BB962C8B-B14F-4D97-AF65-F5344CB8AC3E}">
        <p14:creationId xmlns:p14="http://schemas.microsoft.com/office/powerpoint/2010/main" val="3346255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1">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B87610-9399-42B0-8432-98773B6095C9}" type="datetimeFigureOut">
              <a:rPr lang="en-AU" smtClean="0"/>
              <a:pPr/>
              <a:t>14/05/2025</a:t>
            </a:fld>
            <a:endParaRPr lang="en-AU"/>
          </a:p>
        </p:txBody>
      </p:sp>
      <p:sp>
        <p:nvSpPr>
          <p:cNvPr id="5" name="Footer Placeholder 4"/>
          <p:cNvSpPr>
            <a:spLocks noGrp="1"/>
          </p:cNvSpPr>
          <p:nvPr>
            <p:ph type="ftr" sz="quarter" idx="11"/>
          </p:nvPr>
        </p:nvSpPr>
        <p:spPr/>
        <p:txBody>
          <a:bodyPr/>
          <a:lstStyle/>
          <a:p>
            <a:endParaRPr lang="en-AU"/>
          </a:p>
        </p:txBody>
      </p:sp>
      <p:sp>
        <p:nvSpPr>
          <p:cNvPr id="7" name="Oval 6"/>
          <p:cNvSpPr/>
          <p:nvPr/>
        </p:nvSpPr>
        <p:spPr>
          <a:xfrm>
            <a:off x="3279479" y="742359"/>
            <a:ext cx="5613991" cy="5613991"/>
          </a:xfrm>
          <a:prstGeom prst="ellips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Slide Number Placeholder 5"/>
          <p:cNvSpPr>
            <a:spLocks noGrp="1"/>
          </p:cNvSpPr>
          <p:nvPr>
            <p:ph type="sldNum" sz="quarter" idx="12"/>
          </p:nvPr>
        </p:nvSpPr>
        <p:spPr/>
        <p:txBody>
          <a:bodyPr/>
          <a:lstStyle/>
          <a:p>
            <a:fld id="{B4EE0579-8B0D-452F-B13D-DE2DC8CF55B1}" type="slidenum">
              <a:rPr lang="en-AU" smtClean="0"/>
              <a:pPr/>
              <a:t>‹#›</a:t>
            </a:fld>
            <a:endParaRPr lang="en-AU"/>
          </a:p>
        </p:txBody>
      </p:sp>
      <p:sp>
        <p:nvSpPr>
          <p:cNvPr id="2" name="Title 1"/>
          <p:cNvSpPr>
            <a:spLocks noGrp="1"/>
          </p:cNvSpPr>
          <p:nvPr>
            <p:ph type="title" hasCustomPrompt="1"/>
          </p:nvPr>
        </p:nvSpPr>
        <p:spPr>
          <a:xfrm>
            <a:off x="826619" y="2519916"/>
            <a:ext cx="10515600" cy="1913861"/>
          </a:xfrm>
        </p:spPr>
        <p:txBody>
          <a:bodyPr anchor="ctr">
            <a:normAutofit/>
          </a:bodyPr>
          <a:lstStyle>
            <a:lvl1pPr algn="ctr">
              <a:defRPr sz="4400">
                <a:solidFill>
                  <a:schemeClr val="accent1"/>
                </a:solidFill>
              </a:defRPr>
            </a:lvl1pPr>
          </a:lstStyle>
          <a:p>
            <a:r>
              <a:rPr lang="en-US"/>
              <a:t>Section Title</a:t>
            </a:r>
            <a:endParaRPr lang="en-AU"/>
          </a:p>
        </p:txBody>
      </p:sp>
      <p:sp>
        <p:nvSpPr>
          <p:cNvPr id="3" name="Text Placeholder 2"/>
          <p:cNvSpPr>
            <a:spLocks noGrp="1"/>
          </p:cNvSpPr>
          <p:nvPr>
            <p:ph type="body" idx="1"/>
          </p:nvPr>
        </p:nvSpPr>
        <p:spPr>
          <a:xfrm>
            <a:off x="828675" y="4433777"/>
            <a:ext cx="10515600" cy="965855"/>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28C56381-4889-4E13-89E0-F138410A710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351369" y="6241312"/>
            <a:ext cx="480163" cy="480163"/>
          </a:xfrm>
          <a:prstGeom prst="rect">
            <a:avLst/>
          </a:prstGeom>
        </p:spPr>
      </p:pic>
    </p:spTree>
    <p:extLst>
      <p:ext uri="{BB962C8B-B14F-4D97-AF65-F5344CB8AC3E}">
        <p14:creationId xmlns:p14="http://schemas.microsoft.com/office/powerpoint/2010/main" val="3428449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2">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B87610-9399-42B0-8432-98773B6095C9}" type="datetimeFigureOut">
              <a:rPr lang="en-AU" smtClean="0"/>
              <a:pPr/>
              <a:t>14/05/2025</a:t>
            </a:fld>
            <a:endParaRPr lang="en-AU"/>
          </a:p>
        </p:txBody>
      </p:sp>
      <p:sp>
        <p:nvSpPr>
          <p:cNvPr id="5" name="Footer Placeholder 4"/>
          <p:cNvSpPr>
            <a:spLocks noGrp="1"/>
          </p:cNvSpPr>
          <p:nvPr>
            <p:ph type="ftr" sz="quarter" idx="11"/>
          </p:nvPr>
        </p:nvSpPr>
        <p:spPr/>
        <p:txBody>
          <a:bodyPr/>
          <a:lstStyle/>
          <a:p>
            <a:endParaRPr lang="en-AU"/>
          </a:p>
        </p:txBody>
      </p:sp>
      <p:sp>
        <p:nvSpPr>
          <p:cNvPr id="7" name="Oval 6"/>
          <p:cNvSpPr/>
          <p:nvPr/>
        </p:nvSpPr>
        <p:spPr>
          <a:xfrm>
            <a:off x="3279479" y="742359"/>
            <a:ext cx="5613991" cy="5613991"/>
          </a:xfrm>
          <a:prstGeom prst="ellipse">
            <a:avLst/>
          </a:prstGeom>
          <a:solidFill>
            <a:srgbClr val="BED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Slide Number Placeholder 5"/>
          <p:cNvSpPr>
            <a:spLocks noGrp="1"/>
          </p:cNvSpPr>
          <p:nvPr>
            <p:ph type="sldNum" sz="quarter" idx="12"/>
          </p:nvPr>
        </p:nvSpPr>
        <p:spPr/>
        <p:txBody>
          <a:bodyPr/>
          <a:lstStyle/>
          <a:p>
            <a:fld id="{B4EE0579-8B0D-452F-B13D-DE2DC8CF55B1}" type="slidenum">
              <a:rPr lang="en-AU" smtClean="0"/>
              <a:pPr/>
              <a:t>‹#›</a:t>
            </a:fld>
            <a:endParaRPr lang="en-AU"/>
          </a:p>
        </p:txBody>
      </p:sp>
      <p:sp>
        <p:nvSpPr>
          <p:cNvPr id="2" name="Title 1"/>
          <p:cNvSpPr>
            <a:spLocks noGrp="1"/>
          </p:cNvSpPr>
          <p:nvPr>
            <p:ph type="title" hasCustomPrompt="1"/>
          </p:nvPr>
        </p:nvSpPr>
        <p:spPr>
          <a:xfrm>
            <a:off x="826619" y="2519916"/>
            <a:ext cx="10515600" cy="1913861"/>
          </a:xfrm>
        </p:spPr>
        <p:txBody>
          <a:bodyPr anchor="ctr">
            <a:normAutofit/>
          </a:bodyPr>
          <a:lstStyle>
            <a:lvl1pPr algn="ctr">
              <a:defRPr sz="4400">
                <a:solidFill>
                  <a:schemeClr val="accent1"/>
                </a:solidFill>
              </a:defRPr>
            </a:lvl1pPr>
          </a:lstStyle>
          <a:p>
            <a:r>
              <a:rPr lang="en-US"/>
              <a:t>Section Title</a:t>
            </a:r>
            <a:endParaRPr lang="en-AU"/>
          </a:p>
        </p:txBody>
      </p:sp>
      <p:sp>
        <p:nvSpPr>
          <p:cNvPr id="3" name="Text Placeholder 2"/>
          <p:cNvSpPr>
            <a:spLocks noGrp="1"/>
          </p:cNvSpPr>
          <p:nvPr>
            <p:ph type="body" idx="1"/>
          </p:nvPr>
        </p:nvSpPr>
        <p:spPr>
          <a:xfrm>
            <a:off x="828675" y="4433777"/>
            <a:ext cx="10515600" cy="965855"/>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3951D29A-6624-41EA-B584-67C5EB95419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351369" y="6241312"/>
            <a:ext cx="480163" cy="480163"/>
          </a:xfrm>
          <a:prstGeom prst="rect">
            <a:avLst/>
          </a:prstGeom>
        </p:spPr>
      </p:pic>
    </p:spTree>
    <p:extLst>
      <p:ext uri="{BB962C8B-B14F-4D97-AF65-F5344CB8AC3E}">
        <p14:creationId xmlns:p14="http://schemas.microsoft.com/office/powerpoint/2010/main" val="1645441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3">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B87610-9399-42B0-8432-98773B6095C9}" type="datetimeFigureOut">
              <a:rPr lang="en-AU" smtClean="0"/>
              <a:pPr/>
              <a:t>14/05/2025</a:t>
            </a:fld>
            <a:endParaRPr lang="en-AU"/>
          </a:p>
        </p:txBody>
      </p:sp>
      <p:sp>
        <p:nvSpPr>
          <p:cNvPr id="5" name="Footer Placeholder 4"/>
          <p:cNvSpPr>
            <a:spLocks noGrp="1"/>
          </p:cNvSpPr>
          <p:nvPr>
            <p:ph type="ftr" sz="quarter" idx="11"/>
          </p:nvPr>
        </p:nvSpPr>
        <p:spPr/>
        <p:txBody>
          <a:bodyPr/>
          <a:lstStyle/>
          <a:p>
            <a:endParaRPr lang="en-AU"/>
          </a:p>
        </p:txBody>
      </p:sp>
      <p:sp>
        <p:nvSpPr>
          <p:cNvPr id="7" name="Oval 6"/>
          <p:cNvSpPr/>
          <p:nvPr/>
        </p:nvSpPr>
        <p:spPr>
          <a:xfrm>
            <a:off x="3279479" y="742359"/>
            <a:ext cx="5613991" cy="561399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Slide Number Placeholder 5"/>
          <p:cNvSpPr>
            <a:spLocks noGrp="1"/>
          </p:cNvSpPr>
          <p:nvPr>
            <p:ph type="sldNum" sz="quarter" idx="12"/>
          </p:nvPr>
        </p:nvSpPr>
        <p:spPr/>
        <p:txBody>
          <a:bodyPr/>
          <a:lstStyle/>
          <a:p>
            <a:fld id="{B4EE0579-8B0D-452F-B13D-DE2DC8CF55B1}" type="slidenum">
              <a:rPr lang="en-AU" smtClean="0"/>
              <a:pPr/>
              <a:t>‹#›</a:t>
            </a:fld>
            <a:endParaRPr lang="en-AU"/>
          </a:p>
        </p:txBody>
      </p:sp>
      <p:sp>
        <p:nvSpPr>
          <p:cNvPr id="2" name="Title 1"/>
          <p:cNvSpPr>
            <a:spLocks noGrp="1"/>
          </p:cNvSpPr>
          <p:nvPr>
            <p:ph type="title" hasCustomPrompt="1"/>
          </p:nvPr>
        </p:nvSpPr>
        <p:spPr>
          <a:xfrm>
            <a:off x="826619" y="2519916"/>
            <a:ext cx="10515600" cy="1913861"/>
          </a:xfrm>
        </p:spPr>
        <p:txBody>
          <a:bodyPr anchor="ctr">
            <a:normAutofit/>
          </a:bodyPr>
          <a:lstStyle>
            <a:lvl1pPr algn="ctr">
              <a:defRPr sz="4400">
                <a:solidFill>
                  <a:schemeClr val="accent1"/>
                </a:solidFill>
              </a:defRPr>
            </a:lvl1pPr>
          </a:lstStyle>
          <a:p>
            <a:r>
              <a:rPr lang="en-US"/>
              <a:t>Section Title</a:t>
            </a:r>
            <a:endParaRPr lang="en-AU"/>
          </a:p>
        </p:txBody>
      </p:sp>
      <p:sp>
        <p:nvSpPr>
          <p:cNvPr id="3" name="Text Placeholder 2"/>
          <p:cNvSpPr>
            <a:spLocks noGrp="1"/>
          </p:cNvSpPr>
          <p:nvPr>
            <p:ph type="body" idx="1"/>
          </p:nvPr>
        </p:nvSpPr>
        <p:spPr>
          <a:xfrm>
            <a:off x="828675" y="4433777"/>
            <a:ext cx="10515600" cy="965855"/>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B72C7BBC-520A-4FB8-9319-35F1F5E4216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351369" y="6241312"/>
            <a:ext cx="480163" cy="480163"/>
          </a:xfrm>
          <a:prstGeom prst="rect">
            <a:avLst/>
          </a:prstGeom>
        </p:spPr>
      </p:pic>
    </p:spTree>
    <p:extLst>
      <p:ext uri="{BB962C8B-B14F-4D97-AF65-F5344CB8AC3E}">
        <p14:creationId xmlns:p14="http://schemas.microsoft.com/office/powerpoint/2010/main" val="1515595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93B87610-9399-42B0-8432-98773B6095C9}" type="datetimeFigureOut">
              <a:rPr lang="en-AU" smtClean="0"/>
              <a:t>14/05/2025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4EE0579-8B0D-452F-B13D-DE2DC8CF55B1}" type="slidenum">
              <a:rPr lang="en-AU" smtClean="0"/>
              <a:t>‹#›</a:t>
            </a:fld>
            <a:endParaRPr lang="en-AU"/>
          </a:p>
        </p:txBody>
      </p:sp>
      <p:pic>
        <p:nvPicPr>
          <p:cNvPr id="8" name="Picture 7">
            <a:extLst>
              <a:ext uri="{FF2B5EF4-FFF2-40B4-BE49-F238E27FC236}">
                <a16:creationId xmlns:a16="http://schemas.microsoft.com/office/drawing/2014/main" id="{D6C60244-C215-4557-8785-A7179DCAEBA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351369" y="6241312"/>
            <a:ext cx="480163" cy="480163"/>
          </a:xfrm>
          <a:prstGeom prst="rect">
            <a:avLst/>
          </a:prstGeom>
        </p:spPr>
      </p:pic>
    </p:spTree>
    <p:extLst>
      <p:ext uri="{BB962C8B-B14F-4D97-AF65-F5344CB8AC3E}">
        <p14:creationId xmlns:p14="http://schemas.microsoft.com/office/powerpoint/2010/main" val="2692884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93B87610-9399-42B0-8432-98773B6095C9}" type="datetimeFigureOut">
              <a:rPr lang="en-AU" smtClean="0"/>
              <a:t>14/05/2025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B4EE0579-8B0D-452F-B13D-DE2DC8CF55B1}" type="slidenum">
              <a:rPr lang="en-AU" smtClean="0"/>
              <a:t>‹#›</a:t>
            </a:fld>
            <a:endParaRPr lang="en-AU"/>
          </a:p>
        </p:txBody>
      </p:sp>
      <p:pic>
        <p:nvPicPr>
          <p:cNvPr id="10" name="Picture 9">
            <a:extLst>
              <a:ext uri="{FF2B5EF4-FFF2-40B4-BE49-F238E27FC236}">
                <a16:creationId xmlns:a16="http://schemas.microsoft.com/office/drawing/2014/main" id="{CBFE1CFA-3567-4253-B24D-5603932D4AA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351369" y="6241312"/>
            <a:ext cx="480163" cy="480163"/>
          </a:xfrm>
          <a:prstGeom prst="rect">
            <a:avLst/>
          </a:prstGeom>
        </p:spPr>
      </p:pic>
    </p:spTree>
    <p:extLst>
      <p:ext uri="{BB962C8B-B14F-4D97-AF65-F5344CB8AC3E}">
        <p14:creationId xmlns:p14="http://schemas.microsoft.com/office/powerpoint/2010/main" val="1715667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B87610-9399-42B0-8432-98773B6095C9}" type="datetimeFigureOut">
              <a:rPr lang="en-AU" smtClean="0"/>
              <a:t>14/05/2025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B4EE0579-8B0D-452F-B13D-DE2DC8CF55B1}" type="slidenum">
              <a:rPr lang="en-AU" smtClean="0"/>
              <a:t>‹#›</a:t>
            </a:fld>
            <a:endParaRPr lang="en-AU"/>
          </a:p>
        </p:txBody>
      </p:sp>
    </p:spTree>
    <p:extLst>
      <p:ext uri="{BB962C8B-B14F-4D97-AF65-F5344CB8AC3E}">
        <p14:creationId xmlns:p14="http://schemas.microsoft.com/office/powerpoint/2010/main" val="4257684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sp>
        <p:nvSpPr>
          <p:cNvPr id="2" name="Title 1"/>
          <p:cNvSpPr>
            <a:spLocks noGrp="1"/>
          </p:cNvSpPr>
          <p:nvPr>
            <p:ph type="ctrTitle"/>
          </p:nvPr>
        </p:nvSpPr>
        <p:spPr>
          <a:xfrm>
            <a:off x="422910" y="1520189"/>
            <a:ext cx="4914900" cy="1989773"/>
          </a:xfrm>
        </p:spPr>
        <p:txBody>
          <a:bodyPr anchor="t">
            <a:normAutofit/>
          </a:bodyPr>
          <a:lstStyle>
            <a:lvl1pPr algn="l">
              <a:defRPr sz="4400">
                <a:solidFill>
                  <a:schemeClr val="accent1"/>
                </a:solidFill>
              </a:defRPr>
            </a:lvl1pPr>
          </a:lstStyle>
          <a:p>
            <a:r>
              <a:rPr lang="en-US"/>
              <a:t>Click to edit Master title style</a:t>
            </a:r>
            <a:endParaRPr lang="en-AU"/>
          </a:p>
        </p:txBody>
      </p:sp>
      <p:sp>
        <p:nvSpPr>
          <p:cNvPr id="3" name="Subtitle 2"/>
          <p:cNvSpPr>
            <a:spLocks noGrp="1"/>
          </p:cNvSpPr>
          <p:nvPr>
            <p:ph type="subTitle" idx="1"/>
          </p:nvPr>
        </p:nvSpPr>
        <p:spPr>
          <a:xfrm>
            <a:off x="422910" y="3602038"/>
            <a:ext cx="49149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a:xfrm>
            <a:off x="4080510" y="6356350"/>
            <a:ext cx="1257300" cy="365125"/>
          </a:xfrm>
        </p:spPr>
        <p:txBody>
          <a:bodyPr/>
          <a:lstStyle/>
          <a:p>
            <a:fld id="{93B87610-9399-42B0-8432-98773B6095C9}" type="datetimeFigureOut">
              <a:rPr lang="en-AU" smtClean="0"/>
              <a:pPr/>
              <a:t>14/05/2025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4EE0579-8B0D-452F-B13D-DE2DC8CF55B1}" type="slidenum">
              <a:rPr lang="en-AU" smtClean="0"/>
              <a:pPr/>
              <a:t>‹#›</a:t>
            </a:fld>
            <a:endParaRPr lang="en-AU"/>
          </a:p>
        </p:txBody>
      </p:sp>
      <p:sp>
        <p:nvSpPr>
          <p:cNvPr id="7" name="Rectangle 6"/>
          <p:cNvSpPr/>
          <p:nvPr/>
        </p:nvSpPr>
        <p:spPr>
          <a:xfrm>
            <a:off x="6096000" y="0"/>
            <a:ext cx="6096000" cy="6858000"/>
          </a:xfrm>
          <a:prstGeom prst="rect">
            <a:avLst/>
          </a:prstGeom>
          <a:solidFill>
            <a:srgbClr val="BED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22910" y="374314"/>
            <a:ext cx="2505994" cy="513781"/>
          </a:xfrm>
          <a:prstGeom prst="rect">
            <a:avLst/>
          </a:prstGeom>
        </p:spPr>
      </p:pic>
      <p:pic>
        <p:nvPicPr>
          <p:cNvPr id="11" name="Picture 1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6832" y="5886011"/>
            <a:ext cx="429730" cy="429730"/>
          </a:xfrm>
          <a:prstGeom prst="rect">
            <a:avLst/>
          </a:prstGeom>
        </p:spPr>
      </p:pic>
    </p:spTree>
    <p:extLst>
      <p:ext uri="{BB962C8B-B14F-4D97-AF65-F5344CB8AC3E}">
        <p14:creationId xmlns:p14="http://schemas.microsoft.com/office/powerpoint/2010/main" val="10609116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93B87610-9399-42B0-8432-98773B6095C9}" type="datetimeFigureOut">
              <a:rPr lang="en-AU" smtClean="0"/>
              <a:pPr/>
              <a:t>14/05/2025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B4EE0579-8B0D-452F-B13D-DE2DC8CF55B1}" type="slidenum">
              <a:rPr lang="en-AU" smtClean="0"/>
              <a:pPr/>
              <a:t>‹#›</a:t>
            </a:fld>
            <a:endParaRPr lang="en-AU"/>
          </a:p>
        </p:txBody>
      </p:sp>
      <p:pic>
        <p:nvPicPr>
          <p:cNvPr id="6" name="Picture 5">
            <a:extLst>
              <a:ext uri="{FF2B5EF4-FFF2-40B4-BE49-F238E27FC236}">
                <a16:creationId xmlns:a16="http://schemas.microsoft.com/office/drawing/2014/main" id="{3DB6FA82-F4F0-4294-848B-C386F346787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351369" y="6241312"/>
            <a:ext cx="480163" cy="480163"/>
          </a:xfrm>
          <a:prstGeom prst="rect">
            <a:avLst/>
          </a:prstGeom>
        </p:spPr>
      </p:pic>
    </p:spTree>
    <p:extLst>
      <p:ext uri="{BB962C8B-B14F-4D97-AF65-F5344CB8AC3E}">
        <p14:creationId xmlns:p14="http://schemas.microsoft.com/office/powerpoint/2010/main" val="31528146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3B87610-9399-42B0-8432-98773B6095C9}" type="datetimeFigureOut">
              <a:rPr lang="en-AU" smtClean="0"/>
              <a:t>14/05/2025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4EE0579-8B0D-452F-B13D-DE2DC8CF55B1}" type="slidenum">
              <a:rPr lang="en-AU" smtClean="0"/>
              <a:t>‹#›</a:t>
            </a:fld>
            <a:endParaRPr lang="en-AU"/>
          </a:p>
        </p:txBody>
      </p:sp>
    </p:spTree>
    <p:extLst>
      <p:ext uri="{BB962C8B-B14F-4D97-AF65-F5344CB8AC3E}">
        <p14:creationId xmlns:p14="http://schemas.microsoft.com/office/powerpoint/2010/main" val="1610260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3B87610-9399-42B0-8432-98773B6095C9}" type="datetimeFigureOut">
              <a:rPr lang="en-AU" smtClean="0"/>
              <a:t>14/05/2025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4EE0579-8B0D-452F-B13D-DE2DC8CF55B1}" type="slidenum">
              <a:rPr lang="en-AU" smtClean="0"/>
              <a:t>‹#›</a:t>
            </a:fld>
            <a:endParaRPr lang="en-AU"/>
          </a:p>
        </p:txBody>
      </p:sp>
    </p:spTree>
    <p:extLst>
      <p:ext uri="{BB962C8B-B14F-4D97-AF65-F5344CB8AC3E}">
        <p14:creationId xmlns:p14="http://schemas.microsoft.com/office/powerpoint/2010/main" val="36942573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3B87610-9399-42B0-8432-98773B6095C9}" type="datetimeFigureOut">
              <a:rPr lang="en-AU" smtClean="0"/>
              <a:t>14/05/2025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4EE0579-8B0D-452F-B13D-DE2DC8CF55B1}" type="slidenum">
              <a:rPr lang="en-AU" smtClean="0"/>
              <a:t>‹#›</a:t>
            </a:fld>
            <a:endParaRPr lang="en-AU"/>
          </a:p>
        </p:txBody>
      </p:sp>
    </p:spTree>
    <p:extLst>
      <p:ext uri="{BB962C8B-B14F-4D97-AF65-F5344CB8AC3E}">
        <p14:creationId xmlns:p14="http://schemas.microsoft.com/office/powerpoint/2010/main" val="24306097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3B87610-9399-42B0-8432-98773B6095C9}" type="datetimeFigureOut">
              <a:rPr lang="en-AU" smtClean="0"/>
              <a:t>14/05/2025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4EE0579-8B0D-452F-B13D-DE2DC8CF55B1}" type="slidenum">
              <a:rPr lang="en-AU" smtClean="0"/>
              <a:t>‹#›</a:t>
            </a:fld>
            <a:endParaRPr lang="en-AU"/>
          </a:p>
        </p:txBody>
      </p:sp>
    </p:spTree>
    <p:extLst>
      <p:ext uri="{BB962C8B-B14F-4D97-AF65-F5344CB8AC3E}">
        <p14:creationId xmlns:p14="http://schemas.microsoft.com/office/powerpoint/2010/main" val="42237328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9D962B-D2ED-D126-B478-5864F1FEDA8D}"/>
              </a:ext>
            </a:extLst>
          </p:cNvPr>
          <p:cNvSpPr/>
          <p:nvPr userDrawn="1"/>
        </p:nvSpPr>
        <p:spPr>
          <a:xfrm>
            <a:off x="0" y="0"/>
            <a:ext cx="12192000" cy="1424763"/>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Date Placeholder 2">
            <a:extLst>
              <a:ext uri="{FF2B5EF4-FFF2-40B4-BE49-F238E27FC236}">
                <a16:creationId xmlns:a16="http://schemas.microsoft.com/office/drawing/2014/main" id="{93210A5C-BB5F-0C2E-E5A6-62EE82533754}"/>
              </a:ext>
            </a:extLst>
          </p:cNvPr>
          <p:cNvSpPr>
            <a:spLocks noGrp="1"/>
          </p:cNvSpPr>
          <p:nvPr>
            <p:ph type="dt" sz="half" idx="10"/>
          </p:nvPr>
        </p:nvSpPr>
        <p:spPr/>
        <p:txBody>
          <a:bodyPr/>
          <a:lstStyle/>
          <a:p>
            <a:fld id="{93B87610-9399-42B0-8432-98773B6095C9}" type="datetimeFigureOut">
              <a:rPr lang="en-AU" smtClean="0"/>
              <a:pPr/>
              <a:t>14/05/2025</a:t>
            </a:fld>
            <a:endParaRPr lang="en-AU"/>
          </a:p>
        </p:txBody>
      </p:sp>
      <p:sp>
        <p:nvSpPr>
          <p:cNvPr id="4" name="Footer Placeholder 3">
            <a:extLst>
              <a:ext uri="{FF2B5EF4-FFF2-40B4-BE49-F238E27FC236}">
                <a16:creationId xmlns:a16="http://schemas.microsoft.com/office/drawing/2014/main" id="{62E60FF4-0631-CEA7-E5E8-13564D5B92D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5447D435-BB3B-D4EF-15EF-F5944329A028}"/>
              </a:ext>
            </a:extLst>
          </p:cNvPr>
          <p:cNvSpPr>
            <a:spLocks noGrp="1"/>
          </p:cNvSpPr>
          <p:nvPr>
            <p:ph type="sldNum" sz="quarter" idx="12"/>
          </p:nvPr>
        </p:nvSpPr>
        <p:spPr/>
        <p:txBody>
          <a:bodyPr/>
          <a:lstStyle/>
          <a:p>
            <a:fld id="{B4EE0579-8B0D-452F-B13D-DE2DC8CF55B1}" type="slidenum">
              <a:rPr lang="en-AU" smtClean="0"/>
              <a:pPr/>
              <a:t>‹#›</a:t>
            </a:fld>
            <a:endParaRPr lang="en-AU"/>
          </a:p>
        </p:txBody>
      </p:sp>
      <p:pic>
        <p:nvPicPr>
          <p:cNvPr id="15" name="Content Placeholder 4">
            <a:extLst>
              <a:ext uri="{FF2B5EF4-FFF2-40B4-BE49-F238E27FC236}">
                <a16:creationId xmlns:a16="http://schemas.microsoft.com/office/drawing/2014/main" id="{519171F9-4067-3E79-7FC2-BF6C089D8FF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55552" y="2689575"/>
            <a:ext cx="5841102" cy="5830538"/>
          </a:xfrm>
          <a:prstGeom prst="ellipse">
            <a:avLst/>
          </a:prstGeom>
        </p:spPr>
      </p:pic>
      <p:pic>
        <p:nvPicPr>
          <p:cNvPr id="16" name="Picture 15">
            <a:extLst>
              <a:ext uri="{FF2B5EF4-FFF2-40B4-BE49-F238E27FC236}">
                <a16:creationId xmlns:a16="http://schemas.microsoft.com/office/drawing/2014/main" id="{7A6D78D0-AE64-3ABD-AB2A-199AF7BA04BC}"/>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3513266" y="5095560"/>
            <a:ext cx="3449368" cy="3524880"/>
          </a:xfrm>
          <a:prstGeom prst="donut">
            <a:avLst>
              <a:gd name="adj" fmla="val 5405"/>
            </a:avLst>
          </a:prstGeom>
        </p:spPr>
      </p:pic>
      <p:sp>
        <p:nvSpPr>
          <p:cNvPr id="17" name="Title 1">
            <a:extLst>
              <a:ext uri="{FF2B5EF4-FFF2-40B4-BE49-F238E27FC236}">
                <a16:creationId xmlns:a16="http://schemas.microsoft.com/office/drawing/2014/main" id="{1729B470-7059-4DEE-5FD9-120BC5295AF4}"/>
              </a:ext>
            </a:extLst>
          </p:cNvPr>
          <p:cNvSpPr>
            <a:spLocks noGrp="1"/>
          </p:cNvSpPr>
          <p:nvPr>
            <p:ph type="title"/>
          </p:nvPr>
        </p:nvSpPr>
        <p:spPr>
          <a:xfrm>
            <a:off x="838200" y="365125"/>
            <a:ext cx="10515600" cy="1325563"/>
          </a:xfrm>
        </p:spPr>
        <p:txBody>
          <a:bodyPr/>
          <a:lstStyle/>
          <a:p>
            <a:r>
              <a:rPr lang="en-AU" b="1">
                <a:solidFill>
                  <a:srgbClr val="002256"/>
                </a:solidFill>
              </a:rPr>
              <a:t>Heading</a:t>
            </a:r>
          </a:p>
        </p:txBody>
      </p:sp>
      <p:sp>
        <p:nvSpPr>
          <p:cNvPr id="18" name="Content Placeholder 2">
            <a:extLst>
              <a:ext uri="{FF2B5EF4-FFF2-40B4-BE49-F238E27FC236}">
                <a16:creationId xmlns:a16="http://schemas.microsoft.com/office/drawing/2014/main" id="{A32E9DB2-BECB-F4B4-BE27-D4AFF3404641}"/>
              </a:ext>
            </a:extLst>
          </p:cNvPr>
          <p:cNvSpPr>
            <a:spLocks noGrp="1"/>
          </p:cNvSpPr>
          <p:nvPr>
            <p:ph sz="half" idx="1"/>
          </p:nvPr>
        </p:nvSpPr>
        <p:spPr>
          <a:xfrm>
            <a:off x="838200" y="1825625"/>
            <a:ext cx="5181600" cy="4351338"/>
          </a:xfrm>
          <a:solidFill>
            <a:srgbClr val="FFF8F3"/>
          </a:solidFill>
        </p:spPr>
        <p:txBody>
          <a:bodyPr tIns="180000">
            <a:noAutofit/>
          </a:bodyPr>
          <a:lstStyle>
            <a:lvl1pPr marL="536575" indent="-358775">
              <a:lnSpc>
                <a:spcPct val="106000"/>
              </a:lnSpc>
              <a:spcBef>
                <a:spcPts val="1200"/>
              </a:spcBef>
              <a:defRPr sz="2000"/>
            </a:lvl1pPr>
          </a:lstStyle>
          <a:p>
            <a:endParaRPr lang="en-AU"/>
          </a:p>
        </p:txBody>
      </p:sp>
      <p:sp>
        <p:nvSpPr>
          <p:cNvPr id="19" name="Content Placeholder 3">
            <a:extLst>
              <a:ext uri="{FF2B5EF4-FFF2-40B4-BE49-F238E27FC236}">
                <a16:creationId xmlns:a16="http://schemas.microsoft.com/office/drawing/2014/main" id="{1F01E76B-89A6-BCBC-DAEE-3B68285B2FFC}"/>
              </a:ext>
            </a:extLst>
          </p:cNvPr>
          <p:cNvSpPr>
            <a:spLocks noGrp="1"/>
          </p:cNvSpPr>
          <p:nvPr>
            <p:ph sz="half" idx="2"/>
          </p:nvPr>
        </p:nvSpPr>
        <p:spPr>
          <a:xfrm>
            <a:off x="6172200" y="1825625"/>
            <a:ext cx="5181600" cy="4351338"/>
          </a:xfrm>
          <a:solidFill>
            <a:srgbClr val="FFF8F3"/>
          </a:solidFill>
          <a:ln>
            <a:noFill/>
          </a:ln>
        </p:spPr>
        <p:txBody>
          <a:bodyPr tIns="180000">
            <a:noAutofit/>
          </a:bodyPr>
          <a:lstStyle>
            <a:lvl1pPr marL="539750" indent="-358775">
              <a:lnSpc>
                <a:spcPct val="106000"/>
              </a:lnSpc>
              <a:spcBef>
                <a:spcPts val="1200"/>
              </a:spcBef>
              <a:defRPr lang="en-AU" sz="2000" kern="1200" dirty="0">
                <a:solidFill>
                  <a:schemeClr val="tx1"/>
                </a:solidFill>
                <a:latin typeface="+mn-lt"/>
                <a:ea typeface="+mn-ea"/>
                <a:cs typeface="+mn-cs"/>
              </a:defRPr>
            </a:lvl1pPr>
          </a:lstStyle>
          <a:p>
            <a:endParaRPr lang="en-AU"/>
          </a:p>
        </p:txBody>
      </p:sp>
    </p:spTree>
    <p:extLst>
      <p:ext uri="{BB962C8B-B14F-4D97-AF65-F5344CB8AC3E}">
        <p14:creationId xmlns:p14="http://schemas.microsoft.com/office/powerpoint/2010/main" val="34261882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9D962B-D2ED-D126-B478-5864F1FEDA8D}"/>
              </a:ext>
            </a:extLst>
          </p:cNvPr>
          <p:cNvSpPr/>
          <p:nvPr userDrawn="1"/>
        </p:nvSpPr>
        <p:spPr>
          <a:xfrm>
            <a:off x="0" y="0"/>
            <a:ext cx="12192000" cy="1424763"/>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Date Placeholder 2">
            <a:extLst>
              <a:ext uri="{FF2B5EF4-FFF2-40B4-BE49-F238E27FC236}">
                <a16:creationId xmlns:a16="http://schemas.microsoft.com/office/drawing/2014/main" id="{93210A5C-BB5F-0C2E-E5A6-62EE82533754}"/>
              </a:ext>
            </a:extLst>
          </p:cNvPr>
          <p:cNvSpPr>
            <a:spLocks noGrp="1"/>
          </p:cNvSpPr>
          <p:nvPr>
            <p:ph type="dt" sz="half" idx="10"/>
          </p:nvPr>
        </p:nvSpPr>
        <p:spPr/>
        <p:txBody>
          <a:bodyPr/>
          <a:lstStyle/>
          <a:p>
            <a:fld id="{93B87610-9399-42B0-8432-98773B6095C9}" type="datetimeFigureOut">
              <a:rPr lang="en-AU" smtClean="0"/>
              <a:pPr/>
              <a:t>14/05/2025</a:t>
            </a:fld>
            <a:endParaRPr lang="en-AU"/>
          </a:p>
        </p:txBody>
      </p:sp>
      <p:sp>
        <p:nvSpPr>
          <p:cNvPr id="4" name="Footer Placeholder 3">
            <a:extLst>
              <a:ext uri="{FF2B5EF4-FFF2-40B4-BE49-F238E27FC236}">
                <a16:creationId xmlns:a16="http://schemas.microsoft.com/office/drawing/2014/main" id="{62E60FF4-0631-CEA7-E5E8-13564D5B92D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5447D435-BB3B-D4EF-15EF-F5944329A028}"/>
              </a:ext>
            </a:extLst>
          </p:cNvPr>
          <p:cNvSpPr>
            <a:spLocks noGrp="1"/>
          </p:cNvSpPr>
          <p:nvPr>
            <p:ph type="sldNum" sz="quarter" idx="12"/>
          </p:nvPr>
        </p:nvSpPr>
        <p:spPr/>
        <p:txBody>
          <a:bodyPr/>
          <a:lstStyle/>
          <a:p>
            <a:fld id="{B4EE0579-8B0D-452F-B13D-DE2DC8CF55B1}" type="slidenum">
              <a:rPr lang="en-AU" smtClean="0"/>
              <a:pPr/>
              <a:t>‹#›</a:t>
            </a:fld>
            <a:endParaRPr lang="en-AU"/>
          </a:p>
        </p:txBody>
      </p:sp>
      <p:pic>
        <p:nvPicPr>
          <p:cNvPr id="15" name="Content Placeholder 4">
            <a:extLst>
              <a:ext uri="{FF2B5EF4-FFF2-40B4-BE49-F238E27FC236}">
                <a16:creationId xmlns:a16="http://schemas.microsoft.com/office/drawing/2014/main" id="{519171F9-4067-3E79-7FC2-BF6C089D8FF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1018520" y="5643968"/>
            <a:ext cx="1427345" cy="1424764"/>
          </a:xfrm>
          <a:prstGeom prst="ellipse">
            <a:avLst/>
          </a:prstGeom>
        </p:spPr>
      </p:pic>
      <p:pic>
        <p:nvPicPr>
          <p:cNvPr id="16" name="Picture 15">
            <a:extLst>
              <a:ext uri="{FF2B5EF4-FFF2-40B4-BE49-F238E27FC236}">
                <a16:creationId xmlns:a16="http://schemas.microsoft.com/office/drawing/2014/main" id="{7A6D78D0-AE64-3ABD-AB2A-199AF7BA04BC}"/>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657390" y="5095560"/>
            <a:ext cx="2501430" cy="2556190"/>
          </a:xfrm>
          <a:prstGeom prst="donut">
            <a:avLst>
              <a:gd name="adj" fmla="val 5405"/>
            </a:avLst>
          </a:prstGeom>
        </p:spPr>
      </p:pic>
      <p:sp>
        <p:nvSpPr>
          <p:cNvPr id="17" name="Title 1">
            <a:extLst>
              <a:ext uri="{FF2B5EF4-FFF2-40B4-BE49-F238E27FC236}">
                <a16:creationId xmlns:a16="http://schemas.microsoft.com/office/drawing/2014/main" id="{1729B470-7059-4DEE-5FD9-120BC5295AF4}"/>
              </a:ext>
            </a:extLst>
          </p:cNvPr>
          <p:cNvSpPr>
            <a:spLocks noGrp="1"/>
          </p:cNvSpPr>
          <p:nvPr>
            <p:ph type="title"/>
          </p:nvPr>
        </p:nvSpPr>
        <p:spPr>
          <a:xfrm>
            <a:off x="838200" y="365125"/>
            <a:ext cx="10515600" cy="1325563"/>
          </a:xfrm>
        </p:spPr>
        <p:txBody>
          <a:bodyPr/>
          <a:lstStyle/>
          <a:p>
            <a:r>
              <a:rPr lang="en-AU" b="1">
                <a:solidFill>
                  <a:srgbClr val="002256"/>
                </a:solidFill>
              </a:rPr>
              <a:t>Heading</a:t>
            </a:r>
          </a:p>
        </p:txBody>
      </p:sp>
      <p:sp>
        <p:nvSpPr>
          <p:cNvPr id="18" name="Content Placeholder 2">
            <a:extLst>
              <a:ext uri="{FF2B5EF4-FFF2-40B4-BE49-F238E27FC236}">
                <a16:creationId xmlns:a16="http://schemas.microsoft.com/office/drawing/2014/main" id="{A32E9DB2-BECB-F4B4-BE27-D4AFF3404641}"/>
              </a:ext>
            </a:extLst>
          </p:cNvPr>
          <p:cNvSpPr>
            <a:spLocks noGrp="1"/>
          </p:cNvSpPr>
          <p:nvPr>
            <p:ph sz="half" idx="1"/>
          </p:nvPr>
        </p:nvSpPr>
        <p:spPr>
          <a:xfrm>
            <a:off x="838200" y="1825625"/>
            <a:ext cx="5181600" cy="4351338"/>
          </a:xfrm>
          <a:solidFill>
            <a:srgbClr val="FFF8F3"/>
          </a:solidFill>
        </p:spPr>
        <p:txBody>
          <a:bodyPr tIns="180000">
            <a:noAutofit/>
          </a:bodyPr>
          <a:lstStyle>
            <a:lvl1pPr marL="536575" indent="-358775">
              <a:lnSpc>
                <a:spcPct val="106000"/>
              </a:lnSpc>
              <a:spcBef>
                <a:spcPts val="1200"/>
              </a:spcBef>
              <a:defRPr sz="2000"/>
            </a:lvl1pPr>
          </a:lstStyle>
          <a:p>
            <a:endParaRPr lang="en-AU"/>
          </a:p>
        </p:txBody>
      </p:sp>
      <p:sp>
        <p:nvSpPr>
          <p:cNvPr id="19" name="Content Placeholder 3">
            <a:extLst>
              <a:ext uri="{FF2B5EF4-FFF2-40B4-BE49-F238E27FC236}">
                <a16:creationId xmlns:a16="http://schemas.microsoft.com/office/drawing/2014/main" id="{1F01E76B-89A6-BCBC-DAEE-3B68285B2FFC}"/>
              </a:ext>
            </a:extLst>
          </p:cNvPr>
          <p:cNvSpPr>
            <a:spLocks noGrp="1"/>
          </p:cNvSpPr>
          <p:nvPr>
            <p:ph sz="half" idx="2"/>
          </p:nvPr>
        </p:nvSpPr>
        <p:spPr>
          <a:xfrm>
            <a:off x="6172200" y="1825625"/>
            <a:ext cx="5181600" cy="4351338"/>
          </a:xfrm>
          <a:solidFill>
            <a:srgbClr val="FFF8F3"/>
          </a:solidFill>
          <a:ln>
            <a:noFill/>
          </a:ln>
        </p:spPr>
        <p:txBody>
          <a:bodyPr tIns="180000">
            <a:noAutofit/>
          </a:bodyPr>
          <a:lstStyle>
            <a:lvl1pPr marL="539750" indent="-358775">
              <a:lnSpc>
                <a:spcPct val="106000"/>
              </a:lnSpc>
              <a:spcBef>
                <a:spcPts val="1200"/>
              </a:spcBef>
              <a:defRPr lang="en-AU" sz="2000" kern="1200" dirty="0">
                <a:solidFill>
                  <a:schemeClr val="tx1"/>
                </a:solidFill>
                <a:latin typeface="+mn-lt"/>
                <a:ea typeface="+mn-ea"/>
                <a:cs typeface="+mn-cs"/>
              </a:defRPr>
            </a:lvl1pPr>
          </a:lstStyle>
          <a:p>
            <a:endParaRPr lang="en-AU"/>
          </a:p>
        </p:txBody>
      </p:sp>
    </p:spTree>
    <p:extLst>
      <p:ext uri="{BB962C8B-B14F-4D97-AF65-F5344CB8AC3E}">
        <p14:creationId xmlns:p14="http://schemas.microsoft.com/office/powerpoint/2010/main" val="26814466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3210A5C-BB5F-0C2E-E5A6-62EE82533754}"/>
              </a:ext>
            </a:extLst>
          </p:cNvPr>
          <p:cNvSpPr>
            <a:spLocks noGrp="1"/>
          </p:cNvSpPr>
          <p:nvPr>
            <p:ph type="dt" sz="half" idx="10"/>
          </p:nvPr>
        </p:nvSpPr>
        <p:spPr/>
        <p:txBody>
          <a:bodyPr/>
          <a:lstStyle/>
          <a:p>
            <a:fld id="{93B87610-9399-42B0-8432-98773B6095C9}" type="datetimeFigureOut">
              <a:rPr lang="en-AU" smtClean="0"/>
              <a:pPr/>
              <a:t>14/05/2025</a:t>
            </a:fld>
            <a:endParaRPr lang="en-AU"/>
          </a:p>
        </p:txBody>
      </p:sp>
      <p:sp>
        <p:nvSpPr>
          <p:cNvPr id="4" name="Footer Placeholder 3">
            <a:extLst>
              <a:ext uri="{FF2B5EF4-FFF2-40B4-BE49-F238E27FC236}">
                <a16:creationId xmlns:a16="http://schemas.microsoft.com/office/drawing/2014/main" id="{62E60FF4-0631-CEA7-E5E8-13564D5B92D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5447D435-BB3B-D4EF-15EF-F5944329A028}"/>
              </a:ext>
            </a:extLst>
          </p:cNvPr>
          <p:cNvSpPr>
            <a:spLocks noGrp="1"/>
          </p:cNvSpPr>
          <p:nvPr>
            <p:ph type="sldNum" sz="quarter" idx="12"/>
          </p:nvPr>
        </p:nvSpPr>
        <p:spPr/>
        <p:txBody>
          <a:bodyPr/>
          <a:lstStyle/>
          <a:p>
            <a:fld id="{B4EE0579-8B0D-452F-B13D-DE2DC8CF55B1}" type="slidenum">
              <a:rPr lang="en-AU" smtClean="0"/>
              <a:pPr/>
              <a:t>‹#›</a:t>
            </a:fld>
            <a:endParaRPr lang="en-AU"/>
          </a:p>
        </p:txBody>
      </p:sp>
      <p:pic>
        <p:nvPicPr>
          <p:cNvPr id="15" name="Content Placeholder 4">
            <a:extLst>
              <a:ext uri="{FF2B5EF4-FFF2-40B4-BE49-F238E27FC236}">
                <a16:creationId xmlns:a16="http://schemas.microsoft.com/office/drawing/2014/main" id="{519171F9-4067-3E79-7FC2-BF6C089D8FF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55552" y="2689575"/>
            <a:ext cx="5841102" cy="5830538"/>
          </a:xfrm>
          <a:prstGeom prst="ellipse">
            <a:avLst/>
          </a:prstGeom>
        </p:spPr>
      </p:pic>
      <p:pic>
        <p:nvPicPr>
          <p:cNvPr id="16" name="Picture 15">
            <a:extLst>
              <a:ext uri="{FF2B5EF4-FFF2-40B4-BE49-F238E27FC236}">
                <a16:creationId xmlns:a16="http://schemas.microsoft.com/office/drawing/2014/main" id="{7A6D78D0-AE64-3ABD-AB2A-199AF7BA04BC}"/>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3513266" y="5095560"/>
            <a:ext cx="3449368" cy="3524880"/>
          </a:xfrm>
          <a:prstGeom prst="donut">
            <a:avLst>
              <a:gd name="adj" fmla="val 5405"/>
            </a:avLst>
          </a:prstGeom>
        </p:spPr>
      </p:pic>
      <p:sp>
        <p:nvSpPr>
          <p:cNvPr id="18" name="Content Placeholder 2">
            <a:extLst>
              <a:ext uri="{FF2B5EF4-FFF2-40B4-BE49-F238E27FC236}">
                <a16:creationId xmlns:a16="http://schemas.microsoft.com/office/drawing/2014/main" id="{A32E9DB2-BECB-F4B4-BE27-D4AFF3404641}"/>
              </a:ext>
            </a:extLst>
          </p:cNvPr>
          <p:cNvSpPr>
            <a:spLocks noGrp="1"/>
          </p:cNvSpPr>
          <p:nvPr>
            <p:ph sz="half" idx="1"/>
          </p:nvPr>
        </p:nvSpPr>
        <p:spPr>
          <a:xfrm>
            <a:off x="838200" y="1825625"/>
            <a:ext cx="5181600" cy="4351338"/>
          </a:xfrm>
          <a:solidFill>
            <a:srgbClr val="FFF8F3"/>
          </a:solidFill>
        </p:spPr>
        <p:txBody>
          <a:bodyPr tIns="180000">
            <a:noAutofit/>
          </a:bodyPr>
          <a:lstStyle>
            <a:lvl1pPr marL="536575" indent="-358775">
              <a:lnSpc>
                <a:spcPct val="106000"/>
              </a:lnSpc>
              <a:spcBef>
                <a:spcPts val="1200"/>
              </a:spcBef>
              <a:defRPr sz="2000"/>
            </a:lvl1pPr>
          </a:lstStyle>
          <a:p>
            <a:endParaRPr lang="en-AU"/>
          </a:p>
        </p:txBody>
      </p:sp>
      <p:pic>
        <p:nvPicPr>
          <p:cNvPr id="6" name="Picture 5">
            <a:extLst>
              <a:ext uri="{FF2B5EF4-FFF2-40B4-BE49-F238E27FC236}">
                <a16:creationId xmlns:a16="http://schemas.microsoft.com/office/drawing/2014/main" id="{2B42C341-BE78-28A1-7890-D608259BF084}"/>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6891524" y="0"/>
            <a:ext cx="3803912" cy="2984696"/>
          </a:xfrm>
          <a:prstGeom prst="rect">
            <a:avLst/>
          </a:prstGeom>
        </p:spPr>
      </p:pic>
      <p:sp>
        <p:nvSpPr>
          <p:cNvPr id="19" name="Content Placeholder 3">
            <a:extLst>
              <a:ext uri="{FF2B5EF4-FFF2-40B4-BE49-F238E27FC236}">
                <a16:creationId xmlns:a16="http://schemas.microsoft.com/office/drawing/2014/main" id="{1F01E76B-89A6-BCBC-DAEE-3B68285B2FFC}"/>
              </a:ext>
            </a:extLst>
          </p:cNvPr>
          <p:cNvSpPr>
            <a:spLocks noGrp="1"/>
          </p:cNvSpPr>
          <p:nvPr>
            <p:ph sz="half" idx="2"/>
          </p:nvPr>
        </p:nvSpPr>
        <p:spPr>
          <a:xfrm>
            <a:off x="6172200" y="1825625"/>
            <a:ext cx="5181600" cy="4351338"/>
          </a:xfrm>
          <a:solidFill>
            <a:srgbClr val="FFF8F3"/>
          </a:solidFill>
          <a:ln>
            <a:noFill/>
          </a:ln>
        </p:spPr>
        <p:txBody>
          <a:bodyPr tIns="180000">
            <a:noAutofit/>
          </a:bodyPr>
          <a:lstStyle>
            <a:lvl1pPr marL="539750" indent="-358775">
              <a:lnSpc>
                <a:spcPct val="106000"/>
              </a:lnSpc>
              <a:spcBef>
                <a:spcPts val="1200"/>
              </a:spcBef>
              <a:defRPr lang="en-AU" sz="2000" kern="1200" dirty="0">
                <a:solidFill>
                  <a:schemeClr val="tx1"/>
                </a:solidFill>
                <a:latin typeface="+mn-lt"/>
                <a:ea typeface="+mn-ea"/>
                <a:cs typeface="+mn-cs"/>
              </a:defRPr>
            </a:lvl1pPr>
          </a:lstStyle>
          <a:p>
            <a:endParaRPr lang="en-AU"/>
          </a:p>
        </p:txBody>
      </p:sp>
    </p:spTree>
    <p:extLst>
      <p:ext uri="{BB962C8B-B14F-4D97-AF65-F5344CB8AC3E}">
        <p14:creationId xmlns:p14="http://schemas.microsoft.com/office/powerpoint/2010/main" val="24126128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Rectangle 1"/>
          <p:cNvSpPr/>
          <p:nvPr userDrawn="1"/>
        </p:nvSpPr>
        <p:spPr>
          <a:xfrm>
            <a:off x="0" y="0"/>
            <a:ext cx="12192000" cy="1424763"/>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1">
            <a:extLst>
              <a:ext uri="{FF2B5EF4-FFF2-40B4-BE49-F238E27FC236}">
                <a16:creationId xmlns:a16="http://schemas.microsoft.com/office/drawing/2014/main" id="{17BF8513-6A2D-6C5D-D4C0-B577E334A709}"/>
              </a:ext>
            </a:extLst>
          </p:cNvPr>
          <p:cNvSpPr>
            <a:spLocks noGrp="1"/>
          </p:cNvSpPr>
          <p:nvPr>
            <p:ph type="title"/>
          </p:nvPr>
        </p:nvSpPr>
        <p:spPr>
          <a:xfrm>
            <a:off x="838200" y="365125"/>
            <a:ext cx="10515600" cy="1325563"/>
          </a:xfrm>
        </p:spPr>
        <p:txBody>
          <a:bodyPr/>
          <a:lstStyle/>
          <a:p>
            <a:r>
              <a:rPr lang="en-AU" b="1">
                <a:solidFill>
                  <a:srgbClr val="002256"/>
                </a:solidFill>
              </a:rPr>
              <a:t>Heading</a:t>
            </a:r>
          </a:p>
        </p:txBody>
      </p:sp>
      <p:pic>
        <p:nvPicPr>
          <p:cNvPr id="7" name="Content Placeholder 4">
            <a:extLst>
              <a:ext uri="{FF2B5EF4-FFF2-40B4-BE49-F238E27FC236}">
                <a16:creationId xmlns:a16="http://schemas.microsoft.com/office/drawing/2014/main" id="{93A27B18-8C58-A4FE-EA26-7DD64B925E6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613530" y="2349500"/>
            <a:ext cx="7063046" cy="7050270"/>
          </a:xfrm>
          <a:prstGeom prst="ellipse">
            <a:avLst/>
          </a:prstGeom>
        </p:spPr>
      </p:pic>
      <p:pic>
        <p:nvPicPr>
          <p:cNvPr id="8" name="Picture 7">
            <a:extLst>
              <a:ext uri="{FF2B5EF4-FFF2-40B4-BE49-F238E27FC236}">
                <a16:creationId xmlns:a16="http://schemas.microsoft.com/office/drawing/2014/main" id="{494BCC69-A924-8370-6C50-C9BB64943EA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104080" y="-149225"/>
            <a:ext cx="4315042" cy="4293012"/>
          </a:xfrm>
          <a:prstGeom prst="donut">
            <a:avLst>
              <a:gd name="adj" fmla="val 5405"/>
            </a:avLst>
          </a:prstGeom>
        </p:spPr>
      </p:pic>
      <p:sp>
        <p:nvSpPr>
          <p:cNvPr id="9" name="Content Placeholder 2">
            <a:extLst>
              <a:ext uri="{FF2B5EF4-FFF2-40B4-BE49-F238E27FC236}">
                <a16:creationId xmlns:a16="http://schemas.microsoft.com/office/drawing/2014/main" id="{49D228A0-AB89-CF75-A366-7C6B9E12AA5E}"/>
              </a:ext>
            </a:extLst>
          </p:cNvPr>
          <p:cNvSpPr>
            <a:spLocks noGrp="1"/>
          </p:cNvSpPr>
          <p:nvPr>
            <p:ph idx="1" hasCustomPrompt="1"/>
          </p:nvPr>
        </p:nvSpPr>
        <p:spPr>
          <a:xfrm>
            <a:off x="838200" y="1825625"/>
            <a:ext cx="10515600" cy="4351338"/>
          </a:xfrm>
          <a:solidFill>
            <a:srgbClr val="FFF8F3"/>
          </a:solidFill>
        </p:spPr>
        <p:txBody>
          <a:bodyPr lIns="90000" tIns="180000" rIns="90000">
            <a:noAutofit/>
          </a:bodyPr>
          <a:lstStyle>
            <a:lvl1pPr marL="539750" indent="-361950">
              <a:lnSpc>
                <a:spcPct val="106000"/>
              </a:lnSpc>
              <a:defRPr sz="2000"/>
            </a:lvl1pPr>
            <a:lvl2pPr>
              <a:defRPr sz="1800"/>
            </a:lvl2pPr>
          </a:lstStyle>
          <a:p>
            <a:r>
              <a:rPr lang="en-AU"/>
              <a:t>Text</a:t>
            </a:r>
          </a:p>
          <a:p>
            <a:pPr lvl="1"/>
            <a:endParaRPr lang="en-AU"/>
          </a:p>
        </p:txBody>
      </p:sp>
      <p:pic>
        <p:nvPicPr>
          <p:cNvPr id="10" name="Content Placeholder 4">
            <a:extLst>
              <a:ext uri="{FF2B5EF4-FFF2-40B4-BE49-F238E27FC236}">
                <a16:creationId xmlns:a16="http://schemas.microsoft.com/office/drawing/2014/main" id="{6DB3999B-7002-2B02-3555-9B8121C9FEA2}"/>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84576" y="5386448"/>
            <a:ext cx="2078562" cy="2074802"/>
          </a:xfrm>
          <a:prstGeom prst="ellipse">
            <a:avLst/>
          </a:prstGeom>
        </p:spPr>
      </p:pic>
      <p:sp>
        <p:nvSpPr>
          <p:cNvPr id="3" name="Date Placeholder 2">
            <a:extLst>
              <a:ext uri="{FF2B5EF4-FFF2-40B4-BE49-F238E27FC236}">
                <a16:creationId xmlns:a16="http://schemas.microsoft.com/office/drawing/2014/main" id="{93210A5C-BB5F-0C2E-E5A6-62EE82533754}"/>
              </a:ext>
            </a:extLst>
          </p:cNvPr>
          <p:cNvSpPr>
            <a:spLocks noGrp="1"/>
          </p:cNvSpPr>
          <p:nvPr>
            <p:ph type="dt" sz="half" idx="10"/>
          </p:nvPr>
        </p:nvSpPr>
        <p:spPr/>
        <p:txBody>
          <a:bodyPr/>
          <a:lstStyle/>
          <a:p>
            <a:fld id="{93B87610-9399-42B0-8432-98773B6095C9}" type="datetimeFigureOut">
              <a:rPr lang="en-AU" smtClean="0"/>
              <a:pPr/>
              <a:t>14/05/2025</a:t>
            </a:fld>
            <a:endParaRPr lang="en-AU"/>
          </a:p>
        </p:txBody>
      </p:sp>
      <p:sp>
        <p:nvSpPr>
          <p:cNvPr id="4" name="Footer Placeholder 3">
            <a:extLst>
              <a:ext uri="{FF2B5EF4-FFF2-40B4-BE49-F238E27FC236}">
                <a16:creationId xmlns:a16="http://schemas.microsoft.com/office/drawing/2014/main" id="{62E60FF4-0631-CEA7-E5E8-13564D5B92D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5447D435-BB3B-D4EF-15EF-F5944329A028}"/>
              </a:ext>
            </a:extLst>
          </p:cNvPr>
          <p:cNvSpPr>
            <a:spLocks noGrp="1"/>
          </p:cNvSpPr>
          <p:nvPr>
            <p:ph type="sldNum" sz="quarter" idx="12"/>
          </p:nvPr>
        </p:nvSpPr>
        <p:spPr/>
        <p:txBody>
          <a:bodyPr/>
          <a:lstStyle/>
          <a:p>
            <a:fld id="{B4EE0579-8B0D-452F-B13D-DE2DC8CF55B1}" type="slidenum">
              <a:rPr lang="en-AU" smtClean="0"/>
              <a:pPr/>
              <a:t>‹#›</a:t>
            </a:fld>
            <a:endParaRPr lang="en-AU"/>
          </a:p>
        </p:txBody>
      </p:sp>
    </p:spTree>
    <p:extLst>
      <p:ext uri="{BB962C8B-B14F-4D97-AF65-F5344CB8AC3E}">
        <p14:creationId xmlns:p14="http://schemas.microsoft.com/office/powerpoint/2010/main" val="22610859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0" name="Content Placeholder 4">
            <a:extLst>
              <a:ext uri="{FF2B5EF4-FFF2-40B4-BE49-F238E27FC236}">
                <a16:creationId xmlns:a16="http://schemas.microsoft.com/office/drawing/2014/main" id="{6DB3999B-7002-2B02-3555-9B8121C9FEA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652141" y="5099583"/>
            <a:ext cx="2078562" cy="2074802"/>
          </a:xfrm>
          <a:prstGeom prst="ellipse">
            <a:avLst/>
          </a:prstGeom>
        </p:spPr>
      </p:pic>
      <p:sp>
        <p:nvSpPr>
          <p:cNvPr id="2" name="Rectangle 1"/>
          <p:cNvSpPr/>
          <p:nvPr userDrawn="1"/>
        </p:nvSpPr>
        <p:spPr>
          <a:xfrm>
            <a:off x="0" y="0"/>
            <a:ext cx="12192000" cy="1424763"/>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1">
            <a:extLst>
              <a:ext uri="{FF2B5EF4-FFF2-40B4-BE49-F238E27FC236}">
                <a16:creationId xmlns:a16="http://schemas.microsoft.com/office/drawing/2014/main" id="{17BF8513-6A2D-6C5D-D4C0-B577E334A709}"/>
              </a:ext>
            </a:extLst>
          </p:cNvPr>
          <p:cNvSpPr>
            <a:spLocks noGrp="1"/>
          </p:cNvSpPr>
          <p:nvPr>
            <p:ph type="title"/>
          </p:nvPr>
        </p:nvSpPr>
        <p:spPr>
          <a:xfrm>
            <a:off x="838200" y="365125"/>
            <a:ext cx="10515600" cy="1325563"/>
          </a:xfrm>
        </p:spPr>
        <p:txBody>
          <a:bodyPr/>
          <a:lstStyle/>
          <a:p>
            <a:r>
              <a:rPr lang="en-AU" b="1">
                <a:solidFill>
                  <a:srgbClr val="002256"/>
                </a:solidFill>
              </a:rPr>
              <a:t>Heading</a:t>
            </a:r>
          </a:p>
        </p:txBody>
      </p:sp>
      <p:pic>
        <p:nvPicPr>
          <p:cNvPr id="7" name="Content Placeholder 4">
            <a:extLst>
              <a:ext uri="{FF2B5EF4-FFF2-40B4-BE49-F238E27FC236}">
                <a16:creationId xmlns:a16="http://schemas.microsoft.com/office/drawing/2014/main" id="{93A27B18-8C58-A4FE-EA26-7DD64B925E6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693323" y="2484186"/>
            <a:ext cx="7063046" cy="7050270"/>
          </a:xfrm>
          <a:prstGeom prst="ellipse">
            <a:avLst/>
          </a:prstGeom>
        </p:spPr>
      </p:pic>
      <p:pic>
        <p:nvPicPr>
          <p:cNvPr id="8" name="Picture 7">
            <a:extLst>
              <a:ext uri="{FF2B5EF4-FFF2-40B4-BE49-F238E27FC236}">
                <a16:creationId xmlns:a16="http://schemas.microsoft.com/office/drawing/2014/main" id="{494BCC69-A924-8370-6C50-C9BB64943EAB}"/>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rot="10800000">
            <a:off x="10867455" y="1716309"/>
            <a:ext cx="4315042" cy="4293012"/>
          </a:xfrm>
          <a:prstGeom prst="donut">
            <a:avLst>
              <a:gd name="adj" fmla="val 5405"/>
            </a:avLst>
          </a:prstGeom>
        </p:spPr>
      </p:pic>
      <p:sp>
        <p:nvSpPr>
          <p:cNvPr id="9" name="Content Placeholder 2">
            <a:extLst>
              <a:ext uri="{FF2B5EF4-FFF2-40B4-BE49-F238E27FC236}">
                <a16:creationId xmlns:a16="http://schemas.microsoft.com/office/drawing/2014/main" id="{49D228A0-AB89-CF75-A366-7C6B9E12AA5E}"/>
              </a:ext>
            </a:extLst>
          </p:cNvPr>
          <p:cNvSpPr>
            <a:spLocks noGrp="1"/>
          </p:cNvSpPr>
          <p:nvPr>
            <p:ph idx="1" hasCustomPrompt="1"/>
          </p:nvPr>
        </p:nvSpPr>
        <p:spPr>
          <a:xfrm>
            <a:off x="838200" y="1825625"/>
            <a:ext cx="10515600" cy="4351338"/>
          </a:xfrm>
          <a:solidFill>
            <a:srgbClr val="FFF8F3"/>
          </a:solidFill>
        </p:spPr>
        <p:txBody>
          <a:bodyPr lIns="90000" tIns="180000" rIns="90000">
            <a:noAutofit/>
          </a:bodyPr>
          <a:lstStyle>
            <a:lvl1pPr marL="539750" indent="-361950">
              <a:lnSpc>
                <a:spcPct val="106000"/>
              </a:lnSpc>
              <a:defRPr sz="2000"/>
            </a:lvl1pPr>
            <a:lvl2pPr>
              <a:defRPr sz="1800"/>
            </a:lvl2pPr>
          </a:lstStyle>
          <a:p>
            <a:r>
              <a:rPr lang="en-AU"/>
              <a:t>Text</a:t>
            </a:r>
          </a:p>
          <a:p>
            <a:pPr lvl="1"/>
            <a:endParaRPr lang="en-AU"/>
          </a:p>
        </p:txBody>
      </p:sp>
      <p:sp>
        <p:nvSpPr>
          <p:cNvPr id="3" name="Date Placeholder 2">
            <a:extLst>
              <a:ext uri="{FF2B5EF4-FFF2-40B4-BE49-F238E27FC236}">
                <a16:creationId xmlns:a16="http://schemas.microsoft.com/office/drawing/2014/main" id="{93210A5C-BB5F-0C2E-E5A6-62EE82533754}"/>
              </a:ext>
            </a:extLst>
          </p:cNvPr>
          <p:cNvSpPr>
            <a:spLocks noGrp="1"/>
          </p:cNvSpPr>
          <p:nvPr>
            <p:ph type="dt" sz="half" idx="10"/>
          </p:nvPr>
        </p:nvSpPr>
        <p:spPr/>
        <p:txBody>
          <a:bodyPr/>
          <a:lstStyle/>
          <a:p>
            <a:fld id="{93B87610-9399-42B0-8432-98773B6095C9}" type="datetimeFigureOut">
              <a:rPr lang="en-AU" smtClean="0"/>
              <a:pPr/>
              <a:t>14/05/2025</a:t>
            </a:fld>
            <a:endParaRPr lang="en-AU"/>
          </a:p>
        </p:txBody>
      </p:sp>
      <p:sp>
        <p:nvSpPr>
          <p:cNvPr id="4" name="Footer Placeholder 3">
            <a:extLst>
              <a:ext uri="{FF2B5EF4-FFF2-40B4-BE49-F238E27FC236}">
                <a16:creationId xmlns:a16="http://schemas.microsoft.com/office/drawing/2014/main" id="{62E60FF4-0631-CEA7-E5E8-13564D5B92D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5447D435-BB3B-D4EF-15EF-F5944329A028}"/>
              </a:ext>
            </a:extLst>
          </p:cNvPr>
          <p:cNvSpPr>
            <a:spLocks noGrp="1"/>
          </p:cNvSpPr>
          <p:nvPr>
            <p:ph type="sldNum" sz="quarter" idx="12"/>
          </p:nvPr>
        </p:nvSpPr>
        <p:spPr/>
        <p:txBody>
          <a:bodyPr/>
          <a:lstStyle/>
          <a:p>
            <a:fld id="{B4EE0579-8B0D-452F-B13D-DE2DC8CF55B1}" type="slidenum">
              <a:rPr lang="en-AU" smtClean="0"/>
              <a:pPr/>
              <a:t>‹#›</a:t>
            </a:fld>
            <a:endParaRPr lang="en-AU"/>
          </a:p>
        </p:txBody>
      </p:sp>
    </p:spTree>
    <p:extLst>
      <p:ext uri="{BB962C8B-B14F-4D97-AF65-F5344CB8AC3E}">
        <p14:creationId xmlns:p14="http://schemas.microsoft.com/office/powerpoint/2010/main" val="2318720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3">
    <p:spTree>
      <p:nvGrpSpPr>
        <p:cNvPr id="1" name=""/>
        <p:cNvGrpSpPr/>
        <p:nvPr/>
      </p:nvGrpSpPr>
      <p:grpSpPr>
        <a:xfrm>
          <a:off x="0" y="0"/>
          <a:ext cx="0" cy="0"/>
          <a:chOff x="0" y="0"/>
          <a:chExt cx="0" cy="0"/>
        </a:xfrm>
      </p:grpSpPr>
      <p:sp>
        <p:nvSpPr>
          <p:cNvPr id="2" name="Title 1"/>
          <p:cNvSpPr>
            <a:spLocks noGrp="1"/>
          </p:cNvSpPr>
          <p:nvPr>
            <p:ph type="ctrTitle"/>
          </p:nvPr>
        </p:nvSpPr>
        <p:spPr>
          <a:xfrm>
            <a:off x="422910" y="1520189"/>
            <a:ext cx="4914900" cy="1989773"/>
          </a:xfrm>
        </p:spPr>
        <p:txBody>
          <a:bodyPr anchor="t">
            <a:normAutofit/>
          </a:bodyPr>
          <a:lstStyle>
            <a:lvl1pPr algn="l">
              <a:defRPr sz="4400">
                <a:solidFill>
                  <a:schemeClr val="accent1"/>
                </a:solidFill>
              </a:defRPr>
            </a:lvl1pPr>
          </a:lstStyle>
          <a:p>
            <a:r>
              <a:rPr lang="en-US"/>
              <a:t>Click to edit Master title style</a:t>
            </a:r>
            <a:endParaRPr lang="en-AU"/>
          </a:p>
        </p:txBody>
      </p:sp>
      <p:sp>
        <p:nvSpPr>
          <p:cNvPr id="3" name="Subtitle 2"/>
          <p:cNvSpPr>
            <a:spLocks noGrp="1"/>
          </p:cNvSpPr>
          <p:nvPr>
            <p:ph type="subTitle" idx="1"/>
          </p:nvPr>
        </p:nvSpPr>
        <p:spPr>
          <a:xfrm>
            <a:off x="422910" y="3602038"/>
            <a:ext cx="49149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a:xfrm>
            <a:off x="4080510" y="6356350"/>
            <a:ext cx="1257300" cy="365125"/>
          </a:xfrm>
        </p:spPr>
        <p:txBody>
          <a:bodyPr/>
          <a:lstStyle/>
          <a:p>
            <a:fld id="{93B87610-9399-42B0-8432-98773B6095C9}" type="datetimeFigureOut">
              <a:rPr lang="en-AU" smtClean="0"/>
              <a:pPr/>
              <a:t>14/05/2025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4EE0579-8B0D-452F-B13D-DE2DC8CF55B1}" type="slidenum">
              <a:rPr lang="en-AU" smtClean="0"/>
              <a:pPr/>
              <a:t>‹#›</a:t>
            </a:fld>
            <a:endParaRPr lang="en-AU"/>
          </a:p>
        </p:txBody>
      </p:sp>
      <p:sp>
        <p:nvSpPr>
          <p:cNvPr id="7" name="Rectangle 6"/>
          <p:cNvSpPr/>
          <p:nvPr/>
        </p:nvSpPr>
        <p:spPr>
          <a:xfrm>
            <a:off x="6096000" y="0"/>
            <a:ext cx="6096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22910" y="374314"/>
            <a:ext cx="2505994" cy="513781"/>
          </a:xfrm>
          <a:prstGeom prst="rect">
            <a:avLst/>
          </a:prstGeom>
        </p:spPr>
      </p:pic>
      <p:pic>
        <p:nvPicPr>
          <p:cNvPr id="11" name="Picture 1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6832" y="5886011"/>
            <a:ext cx="429730" cy="429730"/>
          </a:xfrm>
          <a:prstGeom prst="rect">
            <a:avLst/>
          </a:prstGeom>
        </p:spPr>
      </p:pic>
    </p:spTree>
    <p:extLst>
      <p:ext uri="{BB962C8B-B14F-4D97-AF65-F5344CB8AC3E}">
        <p14:creationId xmlns:p14="http://schemas.microsoft.com/office/powerpoint/2010/main" val="14882417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Rectangle 1"/>
          <p:cNvSpPr/>
          <p:nvPr userDrawn="1"/>
        </p:nvSpPr>
        <p:spPr>
          <a:xfrm>
            <a:off x="0" y="0"/>
            <a:ext cx="12192000" cy="1424763"/>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1">
            <a:extLst>
              <a:ext uri="{FF2B5EF4-FFF2-40B4-BE49-F238E27FC236}">
                <a16:creationId xmlns:a16="http://schemas.microsoft.com/office/drawing/2014/main" id="{17BF8513-6A2D-6C5D-D4C0-B577E334A709}"/>
              </a:ext>
            </a:extLst>
          </p:cNvPr>
          <p:cNvSpPr>
            <a:spLocks noGrp="1"/>
          </p:cNvSpPr>
          <p:nvPr>
            <p:ph type="title"/>
          </p:nvPr>
        </p:nvSpPr>
        <p:spPr>
          <a:xfrm>
            <a:off x="838200" y="365125"/>
            <a:ext cx="10515600" cy="1325563"/>
          </a:xfrm>
        </p:spPr>
        <p:txBody>
          <a:bodyPr/>
          <a:lstStyle>
            <a:lvl1pPr>
              <a:defRPr>
                <a:solidFill>
                  <a:srgbClr val="002256"/>
                </a:solidFill>
              </a:defRPr>
            </a:lvl1pPr>
          </a:lstStyle>
          <a:p>
            <a:r>
              <a:rPr lang="en-AU" b="1">
                <a:solidFill>
                  <a:srgbClr val="002256"/>
                </a:solidFill>
              </a:rPr>
              <a:t>Heading</a:t>
            </a:r>
          </a:p>
        </p:txBody>
      </p:sp>
      <p:sp>
        <p:nvSpPr>
          <p:cNvPr id="9" name="Content Placeholder 2">
            <a:extLst>
              <a:ext uri="{FF2B5EF4-FFF2-40B4-BE49-F238E27FC236}">
                <a16:creationId xmlns:a16="http://schemas.microsoft.com/office/drawing/2014/main" id="{49D228A0-AB89-CF75-A366-7C6B9E12AA5E}"/>
              </a:ext>
            </a:extLst>
          </p:cNvPr>
          <p:cNvSpPr>
            <a:spLocks noGrp="1"/>
          </p:cNvSpPr>
          <p:nvPr>
            <p:ph idx="1" hasCustomPrompt="1"/>
          </p:nvPr>
        </p:nvSpPr>
        <p:spPr>
          <a:xfrm>
            <a:off x="838200" y="1825625"/>
            <a:ext cx="10515600" cy="4351338"/>
          </a:xfrm>
          <a:solidFill>
            <a:srgbClr val="FFF8F3"/>
          </a:solidFill>
        </p:spPr>
        <p:txBody>
          <a:bodyPr lIns="90000" tIns="180000" rIns="90000">
            <a:noAutofit/>
          </a:bodyPr>
          <a:lstStyle>
            <a:lvl1pPr marL="539750" indent="-361950">
              <a:lnSpc>
                <a:spcPct val="106000"/>
              </a:lnSpc>
              <a:defRPr sz="2000"/>
            </a:lvl1pPr>
            <a:lvl2pPr>
              <a:lnSpc>
                <a:spcPct val="106000"/>
              </a:lnSpc>
              <a:defRPr sz="1800"/>
            </a:lvl2pPr>
          </a:lstStyle>
          <a:p>
            <a:r>
              <a:rPr lang="en-AU"/>
              <a:t>Text</a:t>
            </a:r>
          </a:p>
          <a:p>
            <a:pPr lvl="1"/>
            <a:endParaRPr lang="en-AU"/>
          </a:p>
        </p:txBody>
      </p:sp>
      <p:sp>
        <p:nvSpPr>
          <p:cNvPr id="3" name="Date Placeholder 2">
            <a:extLst>
              <a:ext uri="{FF2B5EF4-FFF2-40B4-BE49-F238E27FC236}">
                <a16:creationId xmlns:a16="http://schemas.microsoft.com/office/drawing/2014/main" id="{93210A5C-BB5F-0C2E-E5A6-62EE82533754}"/>
              </a:ext>
            </a:extLst>
          </p:cNvPr>
          <p:cNvSpPr>
            <a:spLocks noGrp="1"/>
          </p:cNvSpPr>
          <p:nvPr>
            <p:ph type="dt" sz="half" idx="10"/>
          </p:nvPr>
        </p:nvSpPr>
        <p:spPr/>
        <p:txBody>
          <a:bodyPr/>
          <a:lstStyle/>
          <a:p>
            <a:fld id="{93B87610-9399-42B0-8432-98773B6095C9}" type="datetimeFigureOut">
              <a:rPr lang="en-AU" smtClean="0"/>
              <a:pPr/>
              <a:t>14/05/2025</a:t>
            </a:fld>
            <a:endParaRPr lang="en-AU"/>
          </a:p>
        </p:txBody>
      </p:sp>
      <p:sp>
        <p:nvSpPr>
          <p:cNvPr id="4" name="Footer Placeholder 3">
            <a:extLst>
              <a:ext uri="{FF2B5EF4-FFF2-40B4-BE49-F238E27FC236}">
                <a16:creationId xmlns:a16="http://schemas.microsoft.com/office/drawing/2014/main" id="{62E60FF4-0631-CEA7-E5E8-13564D5B92D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5447D435-BB3B-D4EF-15EF-F5944329A028}"/>
              </a:ext>
            </a:extLst>
          </p:cNvPr>
          <p:cNvSpPr>
            <a:spLocks noGrp="1"/>
          </p:cNvSpPr>
          <p:nvPr>
            <p:ph type="sldNum" sz="quarter" idx="12"/>
          </p:nvPr>
        </p:nvSpPr>
        <p:spPr/>
        <p:txBody>
          <a:bodyPr/>
          <a:lstStyle/>
          <a:p>
            <a:fld id="{B4EE0579-8B0D-452F-B13D-DE2DC8CF55B1}" type="slidenum">
              <a:rPr lang="en-AU" smtClean="0"/>
              <a:pPr/>
              <a:t>‹#›</a:t>
            </a:fld>
            <a:endParaRPr lang="en-AU"/>
          </a:p>
        </p:txBody>
      </p:sp>
      <p:pic>
        <p:nvPicPr>
          <p:cNvPr id="11" name="Picture 10">
            <a:extLst>
              <a:ext uri="{FF2B5EF4-FFF2-40B4-BE49-F238E27FC236}">
                <a16:creationId xmlns:a16="http://schemas.microsoft.com/office/drawing/2014/main" id="{DB764B5E-0450-DD64-76E2-466462AD32D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8883722" y="0"/>
            <a:ext cx="2703582" cy="1244010"/>
          </a:xfrm>
          <a:prstGeom prst="rect">
            <a:avLst/>
          </a:prstGeom>
        </p:spPr>
      </p:pic>
      <p:pic>
        <p:nvPicPr>
          <p:cNvPr id="12" name="Picture 11">
            <a:extLst>
              <a:ext uri="{FF2B5EF4-FFF2-40B4-BE49-F238E27FC236}">
                <a16:creationId xmlns:a16="http://schemas.microsoft.com/office/drawing/2014/main" id="{3816122D-CA23-8AA9-8536-7BDF8701BF3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5326911"/>
            <a:ext cx="3099059" cy="1531089"/>
          </a:xfrm>
          <a:prstGeom prst="rect">
            <a:avLst/>
          </a:prstGeom>
        </p:spPr>
      </p:pic>
    </p:spTree>
    <p:extLst>
      <p:ext uri="{BB962C8B-B14F-4D97-AF65-F5344CB8AC3E}">
        <p14:creationId xmlns:p14="http://schemas.microsoft.com/office/powerpoint/2010/main" val="7206854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Rectangle 1"/>
          <p:cNvSpPr/>
          <p:nvPr userDrawn="1"/>
        </p:nvSpPr>
        <p:spPr>
          <a:xfrm>
            <a:off x="0" y="0"/>
            <a:ext cx="12192000" cy="1424763"/>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1">
            <a:extLst>
              <a:ext uri="{FF2B5EF4-FFF2-40B4-BE49-F238E27FC236}">
                <a16:creationId xmlns:a16="http://schemas.microsoft.com/office/drawing/2014/main" id="{17BF8513-6A2D-6C5D-D4C0-B577E334A709}"/>
              </a:ext>
            </a:extLst>
          </p:cNvPr>
          <p:cNvSpPr>
            <a:spLocks noGrp="1"/>
          </p:cNvSpPr>
          <p:nvPr>
            <p:ph type="title"/>
          </p:nvPr>
        </p:nvSpPr>
        <p:spPr>
          <a:xfrm>
            <a:off x="838200" y="365125"/>
            <a:ext cx="10515600" cy="1325563"/>
          </a:xfrm>
        </p:spPr>
        <p:txBody>
          <a:bodyPr/>
          <a:lstStyle/>
          <a:p>
            <a:r>
              <a:rPr lang="en-AU" b="1">
                <a:solidFill>
                  <a:srgbClr val="002256"/>
                </a:solidFill>
              </a:rPr>
              <a:t>Heading</a:t>
            </a:r>
          </a:p>
        </p:txBody>
      </p:sp>
      <p:sp>
        <p:nvSpPr>
          <p:cNvPr id="3" name="Date Placeholder 2">
            <a:extLst>
              <a:ext uri="{FF2B5EF4-FFF2-40B4-BE49-F238E27FC236}">
                <a16:creationId xmlns:a16="http://schemas.microsoft.com/office/drawing/2014/main" id="{93210A5C-BB5F-0C2E-E5A6-62EE82533754}"/>
              </a:ext>
            </a:extLst>
          </p:cNvPr>
          <p:cNvSpPr>
            <a:spLocks noGrp="1"/>
          </p:cNvSpPr>
          <p:nvPr>
            <p:ph type="dt" sz="half" idx="10"/>
          </p:nvPr>
        </p:nvSpPr>
        <p:spPr/>
        <p:txBody>
          <a:bodyPr/>
          <a:lstStyle/>
          <a:p>
            <a:fld id="{93B87610-9399-42B0-8432-98773B6095C9}" type="datetimeFigureOut">
              <a:rPr lang="en-AU" smtClean="0"/>
              <a:pPr/>
              <a:t>14/05/2025</a:t>
            </a:fld>
            <a:endParaRPr lang="en-AU"/>
          </a:p>
        </p:txBody>
      </p:sp>
      <p:sp>
        <p:nvSpPr>
          <p:cNvPr id="4" name="Footer Placeholder 3">
            <a:extLst>
              <a:ext uri="{FF2B5EF4-FFF2-40B4-BE49-F238E27FC236}">
                <a16:creationId xmlns:a16="http://schemas.microsoft.com/office/drawing/2014/main" id="{62E60FF4-0631-CEA7-E5E8-13564D5B92D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5447D435-BB3B-D4EF-15EF-F5944329A028}"/>
              </a:ext>
            </a:extLst>
          </p:cNvPr>
          <p:cNvSpPr>
            <a:spLocks noGrp="1"/>
          </p:cNvSpPr>
          <p:nvPr>
            <p:ph type="sldNum" sz="quarter" idx="12"/>
          </p:nvPr>
        </p:nvSpPr>
        <p:spPr/>
        <p:txBody>
          <a:bodyPr/>
          <a:lstStyle/>
          <a:p>
            <a:fld id="{B4EE0579-8B0D-452F-B13D-DE2DC8CF55B1}" type="slidenum">
              <a:rPr lang="en-AU" smtClean="0"/>
              <a:pPr/>
              <a:t>‹#›</a:t>
            </a:fld>
            <a:endParaRPr lang="en-AU"/>
          </a:p>
        </p:txBody>
      </p:sp>
    </p:spTree>
    <p:extLst>
      <p:ext uri="{BB962C8B-B14F-4D97-AF65-F5344CB8AC3E}">
        <p14:creationId xmlns:p14="http://schemas.microsoft.com/office/powerpoint/2010/main" val="1044398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49D228A0-AB89-CF75-A366-7C6B9E12AA5E}"/>
              </a:ext>
            </a:extLst>
          </p:cNvPr>
          <p:cNvSpPr>
            <a:spLocks noGrp="1"/>
          </p:cNvSpPr>
          <p:nvPr>
            <p:ph idx="1" hasCustomPrompt="1"/>
          </p:nvPr>
        </p:nvSpPr>
        <p:spPr>
          <a:xfrm>
            <a:off x="838200" y="1825625"/>
            <a:ext cx="10515600" cy="4351338"/>
          </a:xfrm>
          <a:solidFill>
            <a:srgbClr val="FFF8F3"/>
          </a:solidFill>
        </p:spPr>
        <p:txBody>
          <a:bodyPr lIns="90000" tIns="180000" rIns="90000">
            <a:noAutofit/>
          </a:bodyPr>
          <a:lstStyle>
            <a:lvl1pPr marL="539750" indent="-361950">
              <a:lnSpc>
                <a:spcPct val="106000"/>
              </a:lnSpc>
              <a:defRPr sz="2000"/>
            </a:lvl1pPr>
            <a:lvl2pPr>
              <a:lnSpc>
                <a:spcPct val="106000"/>
              </a:lnSpc>
              <a:defRPr sz="1800"/>
            </a:lvl2pPr>
          </a:lstStyle>
          <a:p>
            <a:r>
              <a:rPr lang="en-AU"/>
              <a:t>Text</a:t>
            </a:r>
          </a:p>
          <a:p>
            <a:pPr lvl="1"/>
            <a:endParaRPr lang="en-AU"/>
          </a:p>
        </p:txBody>
      </p:sp>
      <p:sp>
        <p:nvSpPr>
          <p:cNvPr id="3" name="Date Placeholder 2">
            <a:extLst>
              <a:ext uri="{FF2B5EF4-FFF2-40B4-BE49-F238E27FC236}">
                <a16:creationId xmlns:a16="http://schemas.microsoft.com/office/drawing/2014/main" id="{93210A5C-BB5F-0C2E-E5A6-62EE82533754}"/>
              </a:ext>
            </a:extLst>
          </p:cNvPr>
          <p:cNvSpPr>
            <a:spLocks noGrp="1"/>
          </p:cNvSpPr>
          <p:nvPr>
            <p:ph type="dt" sz="half" idx="10"/>
          </p:nvPr>
        </p:nvSpPr>
        <p:spPr/>
        <p:txBody>
          <a:bodyPr/>
          <a:lstStyle/>
          <a:p>
            <a:fld id="{93B87610-9399-42B0-8432-98773B6095C9}" type="datetimeFigureOut">
              <a:rPr lang="en-AU" smtClean="0"/>
              <a:pPr/>
              <a:t>14/05/2025</a:t>
            </a:fld>
            <a:endParaRPr lang="en-AU"/>
          </a:p>
        </p:txBody>
      </p:sp>
      <p:sp>
        <p:nvSpPr>
          <p:cNvPr id="4" name="Footer Placeholder 3">
            <a:extLst>
              <a:ext uri="{FF2B5EF4-FFF2-40B4-BE49-F238E27FC236}">
                <a16:creationId xmlns:a16="http://schemas.microsoft.com/office/drawing/2014/main" id="{62E60FF4-0631-CEA7-E5E8-13564D5B92D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5447D435-BB3B-D4EF-15EF-F5944329A028}"/>
              </a:ext>
            </a:extLst>
          </p:cNvPr>
          <p:cNvSpPr>
            <a:spLocks noGrp="1"/>
          </p:cNvSpPr>
          <p:nvPr>
            <p:ph type="sldNum" sz="quarter" idx="12"/>
          </p:nvPr>
        </p:nvSpPr>
        <p:spPr/>
        <p:txBody>
          <a:bodyPr/>
          <a:lstStyle/>
          <a:p>
            <a:fld id="{B4EE0579-8B0D-452F-B13D-DE2DC8CF55B1}" type="slidenum">
              <a:rPr lang="en-AU" smtClean="0"/>
              <a:pPr/>
              <a:t>‹#›</a:t>
            </a:fld>
            <a:endParaRPr lang="en-AU"/>
          </a:p>
        </p:txBody>
      </p:sp>
      <p:pic>
        <p:nvPicPr>
          <p:cNvPr id="11" name="Picture 10">
            <a:extLst>
              <a:ext uri="{FF2B5EF4-FFF2-40B4-BE49-F238E27FC236}">
                <a16:creationId xmlns:a16="http://schemas.microsoft.com/office/drawing/2014/main" id="{DB764B5E-0450-DD64-76E2-466462AD32D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8883722" y="0"/>
            <a:ext cx="2703582" cy="1244010"/>
          </a:xfrm>
          <a:prstGeom prst="rect">
            <a:avLst/>
          </a:prstGeom>
        </p:spPr>
      </p:pic>
      <p:pic>
        <p:nvPicPr>
          <p:cNvPr id="12" name="Picture 11">
            <a:extLst>
              <a:ext uri="{FF2B5EF4-FFF2-40B4-BE49-F238E27FC236}">
                <a16:creationId xmlns:a16="http://schemas.microsoft.com/office/drawing/2014/main" id="{3816122D-CA23-8AA9-8536-7BDF8701BF3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5326911"/>
            <a:ext cx="3099059" cy="1531089"/>
          </a:xfrm>
          <a:prstGeom prst="rect">
            <a:avLst/>
          </a:prstGeom>
        </p:spPr>
      </p:pic>
    </p:spTree>
    <p:extLst>
      <p:ext uri="{BB962C8B-B14F-4D97-AF65-F5344CB8AC3E}">
        <p14:creationId xmlns:p14="http://schemas.microsoft.com/office/powerpoint/2010/main" val="3873944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with image field 1">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080510" y="6356350"/>
            <a:ext cx="1257300" cy="365125"/>
          </a:xfrm>
        </p:spPr>
        <p:txBody>
          <a:bodyPr/>
          <a:lstStyle/>
          <a:p>
            <a:fld id="{93B87610-9399-42B0-8432-98773B6095C9}" type="datetimeFigureOut">
              <a:rPr lang="en-AU" smtClean="0"/>
              <a:pPr/>
              <a:t>14/05/2025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4EE0579-8B0D-452F-B13D-DE2DC8CF55B1}" type="slidenum">
              <a:rPr lang="en-AU" smtClean="0"/>
              <a:pPr/>
              <a:t>‹#›</a:t>
            </a:fld>
            <a:endParaRPr lang="en-AU"/>
          </a:p>
        </p:txBody>
      </p:sp>
      <p:sp>
        <p:nvSpPr>
          <p:cNvPr id="7" name="Rectangle 6"/>
          <p:cNvSpPr/>
          <p:nvPr/>
        </p:nvSpPr>
        <p:spPr>
          <a:xfrm>
            <a:off x="6096000" y="0"/>
            <a:ext cx="6096000" cy="685800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66832" y="5886011"/>
            <a:ext cx="429730" cy="429730"/>
          </a:xfrm>
          <a:prstGeom prst="rect">
            <a:avLst/>
          </a:prstGeom>
        </p:spPr>
      </p:pic>
      <p:sp>
        <p:nvSpPr>
          <p:cNvPr id="11" name="Content Placeholder 2">
            <a:extLst>
              <a:ext uri="{FF2B5EF4-FFF2-40B4-BE49-F238E27FC236}">
                <a16:creationId xmlns:a16="http://schemas.microsoft.com/office/drawing/2014/main" id="{23C23982-B6AA-46FE-97B4-F00996082D15}"/>
              </a:ext>
            </a:extLst>
          </p:cNvPr>
          <p:cNvSpPr>
            <a:spLocks noGrp="1"/>
          </p:cNvSpPr>
          <p:nvPr>
            <p:ph idx="1"/>
          </p:nvPr>
        </p:nvSpPr>
        <p:spPr>
          <a:xfrm>
            <a:off x="422910" y="1531089"/>
            <a:ext cx="11407140" cy="43469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213140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ontent slide with image field 1">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080510" y="6356350"/>
            <a:ext cx="1257300" cy="365125"/>
          </a:xfrm>
        </p:spPr>
        <p:txBody>
          <a:bodyPr/>
          <a:lstStyle/>
          <a:p>
            <a:fld id="{93B87610-9399-42B0-8432-98773B6095C9}" type="datetimeFigureOut">
              <a:rPr lang="en-AU" smtClean="0"/>
              <a:pPr/>
              <a:t>14/05/2025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4EE0579-8B0D-452F-B13D-DE2DC8CF55B1}" type="slidenum">
              <a:rPr lang="en-AU" smtClean="0"/>
              <a:pPr/>
              <a:t>‹#›</a:t>
            </a:fld>
            <a:endParaRPr lang="en-AU" dirty="0"/>
          </a:p>
        </p:txBody>
      </p:sp>
      <p:sp>
        <p:nvSpPr>
          <p:cNvPr id="7" name="Rectangle 6"/>
          <p:cNvSpPr/>
          <p:nvPr/>
        </p:nvSpPr>
        <p:spPr>
          <a:xfrm>
            <a:off x="4777740" y="0"/>
            <a:ext cx="7414260" cy="685800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Content Placeholder 2">
            <a:extLst>
              <a:ext uri="{FF2B5EF4-FFF2-40B4-BE49-F238E27FC236}">
                <a16:creationId xmlns:a16="http://schemas.microsoft.com/office/drawing/2014/main" id="{23C23982-B6AA-46FE-97B4-F00996082D15}"/>
              </a:ext>
            </a:extLst>
          </p:cNvPr>
          <p:cNvSpPr>
            <a:spLocks noGrp="1"/>
          </p:cNvSpPr>
          <p:nvPr>
            <p:ph idx="1"/>
          </p:nvPr>
        </p:nvSpPr>
        <p:spPr>
          <a:xfrm>
            <a:off x="422910" y="1531089"/>
            <a:ext cx="4354830" cy="4143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16342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with image field 2">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080510" y="6356350"/>
            <a:ext cx="1257300" cy="365125"/>
          </a:xfrm>
        </p:spPr>
        <p:txBody>
          <a:bodyPr/>
          <a:lstStyle/>
          <a:p>
            <a:fld id="{93B87610-9399-42B0-8432-98773B6095C9}" type="datetimeFigureOut">
              <a:rPr lang="en-AU" smtClean="0"/>
              <a:pPr/>
              <a:t>14/05/2025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4EE0579-8B0D-452F-B13D-DE2DC8CF55B1}" type="slidenum">
              <a:rPr lang="en-AU" smtClean="0"/>
              <a:pPr/>
              <a:t>‹#›</a:t>
            </a:fld>
            <a:endParaRPr lang="en-AU"/>
          </a:p>
        </p:txBody>
      </p:sp>
      <p:sp>
        <p:nvSpPr>
          <p:cNvPr id="7" name="Rectangle 6"/>
          <p:cNvSpPr/>
          <p:nvPr/>
        </p:nvSpPr>
        <p:spPr>
          <a:xfrm>
            <a:off x="6096000" y="0"/>
            <a:ext cx="6096000" cy="6858000"/>
          </a:xfrm>
          <a:prstGeom prst="rect">
            <a:avLst/>
          </a:prstGeom>
          <a:solidFill>
            <a:srgbClr val="BED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66832" y="5886011"/>
            <a:ext cx="429730" cy="429730"/>
          </a:xfrm>
          <a:prstGeom prst="rect">
            <a:avLst/>
          </a:prstGeom>
        </p:spPr>
      </p:pic>
      <p:sp>
        <p:nvSpPr>
          <p:cNvPr id="10" name="Content Placeholder 2">
            <a:extLst>
              <a:ext uri="{FF2B5EF4-FFF2-40B4-BE49-F238E27FC236}">
                <a16:creationId xmlns:a16="http://schemas.microsoft.com/office/drawing/2014/main" id="{31526A53-311E-4628-8D84-533FBBB8B80C}"/>
              </a:ext>
            </a:extLst>
          </p:cNvPr>
          <p:cNvSpPr>
            <a:spLocks noGrp="1"/>
          </p:cNvSpPr>
          <p:nvPr>
            <p:ph idx="1"/>
          </p:nvPr>
        </p:nvSpPr>
        <p:spPr>
          <a:xfrm>
            <a:off x="422910" y="1531089"/>
            <a:ext cx="11407140" cy="43469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632380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slide with image field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080510" y="6356350"/>
            <a:ext cx="1257300" cy="365125"/>
          </a:xfrm>
        </p:spPr>
        <p:txBody>
          <a:bodyPr/>
          <a:lstStyle/>
          <a:p>
            <a:fld id="{93B87610-9399-42B0-8432-98773B6095C9}" type="datetimeFigureOut">
              <a:rPr lang="en-AU" smtClean="0"/>
              <a:pPr/>
              <a:t>14/05/2025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4EE0579-8B0D-452F-B13D-DE2DC8CF55B1}" type="slidenum">
              <a:rPr lang="en-AU" smtClean="0"/>
              <a:pPr/>
              <a:t>‹#›</a:t>
            </a:fld>
            <a:endParaRPr lang="en-AU"/>
          </a:p>
        </p:txBody>
      </p:sp>
      <p:sp>
        <p:nvSpPr>
          <p:cNvPr id="7" name="Rectangle 6"/>
          <p:cNvSpPr/>
          <p:nvPr/>
        </p:nvSpPr>
        <p:spPr>
          <a:xfrm>
            <a:off x="6096000" y="0"/>
            <a:ext cx="6096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66832" y="5886011"/>
            <a:ext cx="429730" cy="429730"/>
          </a:xfrm>
          <a:prstGeom prst="rect">
            <a:avLst/>
          </a:prstGeom>
        </p:spPr>
      </p:pic>
      <p:sp>
        <p:nvSpPr>
          <p:cNvPr id="10" name="Content Placeholder 2">
            <a:extLst>
              <a:ext uri="{FF2B5EF4-FFF2-40B4-BE49-F238E27FC236}">
                <a16:creationId xmlns:a16="http://schemas.microsoft.com/office/drawing/2014/main" id="{057B9F9E-F235-4116-AD97-2D908CA56E4B}"/>
              </a:ext>
            </a:extLst>
          </p:cNvPr>
          <p:cNvSpPr>
            <a:spLocks noGrp="1"/>
          </p:cNvSpPr>
          <p:nvPr>
            <p:ph idx="1"/>
          </p:nvPr>
        </p:nvSpPr>
        <p:spPr>
          <a:xfrm>
            <a:off x="422910" y="1531089"/>
            <a:ext cx="11407140" cy="43469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931909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with image 1">
    <p:spTree>
      <p:nvGrpSpPr>
        <p:cNvPr id="1" name=""/>
        <p:cNvGrpSpPr/>
        <p:nvPr/>
      </p:nvGrpSpPr>
      <p:grpSpPr>
        <a:xfrm>
          <a:off x="0" y="0"/>
          <a:ext cx="0" cy="0"/>
          <a:chOff x="0" y="0"/>
          <a:chExt cx="0" cy="0"/>
        </a:xfrm>
      </p:grpSpPr>
      <p:sp>
        <p:nvSpPr>
          <p:cNvPr id="2" name="Title 1"/>
          <p:cNvSpPr>
            <a:spLocks noGrp="1"/>
          </p:cNvSpPr>
          <p:nvPr>
            <p:ph type="ctrTitle"/>
          </p:nvPr>
        </p:nvSpPr>
        <p:spPr>
          <a:xfrm>
            <a:off x="422910" y="1520189"/>
            <a:ext cx="4914900" cy="1989773"/>
          </a:xfrm>
        </p:spPr>
        <p:txBody>
          <a:bodyPr anchor="t">
            <a:normAutofit/>
          </a:bodyPr>
          <a:lstStyle>
            <a:lvl1pPr algn="l">
              <a:defRPr sz="4400">
                <a:solidFill>
                  <a:schemeClr val="accent1"/>
                </a:solidFill>
              </a:defRPr>
            </a:lvl1pPr>
          </a:lstStyle>
          <a:p>
            <a:r>
              <a:rPr lang="en-US"/>
              <a:t>Click to edit Master title style</a:t>
            </a:r>
            <a:endParaRPr lang="en-AU"/>
          </a:p>
        </p:txBody>
      </p:sp>
      <p:sp>
        <p:nvSpPr>
          <p:cNvPr id="3" name="Subtitle 2"/>
          <p:cNvSpPr>
            <a:spLocks noGrp="1"/>
          </p:cNvSpPr>
          <p:nvPr>
            <p:ph type="subTitle" idx="1"/>
          </p:nvPr>
        </p:nvSpPr>
        <p:spPr>
          <a:xfrm>
            <a:off x="422910" y="3602038"/>
            <a:ext cx="49149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a:xfrm>
            <a:off x="4138812" y="6356350"/>
            <a:ext cx="1257300" cy="365125"/>
          </a:xfrm>
        </p:spPr>
        <p:txBody>
          <a:bodyPr/>
          <a:lstStyle/>
          <a:p>
            <a:fld id="{93B87610-9399-42B0-8432-98773B6095C9}" type="datetimeFigureOut">
              <a:rPr lang="en-AU" smtClean="0"/>
              <a:pPr/>
              <a:t>14/05/2025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4EE0579-8B0D-452F-B13D-DE2DC8CF55B1}" type="slidenum">
              <a:rPr lang="en-AU" smtClean="0"/>
              <a:pPr/>
              <a:t>‹#›</a:t>
            </a:fld>
            <a:endParaRPr lang="en-AU"/>
          </a:p>
        </p:txBody>
      </p:sp>
      <p:sp>
        <p:nvSpPr>
          <p:cNvPr id="7" name="Rectangle 6"/>
          <p:cNvSpPr/>
          <p:nvPr/>
        </p:nvSpPr>
        <p:spPr>
          <a:xfrm>
            <a:off x="6096000" y="0"/>
            <a:ext cx="6096000" cy="6858000"/>
          </a:xfrm>
          <a:prstGeom prst="rect">
            <a:avLst/>
          </a:prstGeom>
          <a:solidFill>
            <a:srgbClr val="C3D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22910" y="374314"/>
            <a:ext cx="2505994" cy="513781"/>
          </a:xfrm>
          <a:prstGeom prst="rect">
            <a:avLst/>
          </a:prstGeom>
        </p:spPr>
      </p:pic>
      <p:sp>
        <p:nvSpPr>
          <p:cNvPr id="11" name="Freeform 46"/>
          <p:cNvSpPr>
            <a:spLocks noEditPoints="1"/>
          </p:cNvSpPr>
          <p:nvPr/>
        </p:nvSpPr>
        <p:spPr bwMode="auto">
          <a:xfrm>
            <a:off x="7256929" y="2590071"/>
            <a:ext cx="1817758" cy="1826563"/>
          </a:xfrm>
          <a:custGeom>
            <a:avLst/>
            <a:gdLst>
              <a:gd name="T0" fmla="*/ 148 w 296"/>
              <a:gd name="T1" fmla="*/ 0 h 296"/>
              <a:gd name="T2" fmla="*/ 0 w 296"/>
              <a:gd name="T3" fmla="*/ 148 h 296"/>
              <a:gd name="T4" fmla="*/ 148 w 296"/>
              <a:gd name="T5" fmla="*/ 296 h 296"/>
              <a:gd name="T6" fmla="*/ 296 w 296"/>
              <a:gd name="T7" fmla="*/ 148 h 296"/>
              <a:gd name="T8" fmla="*/ 148 w 296"/>
              <a:gd name="T9" fmla="*/ 0 h 296"/>
              <a:gd name="T10" fmla="*/ 148 w 296"/>
              <a:gd name="T11" fmla="*/ 264 h 296"/>
              <a:gd name="T12" fmla="*/ 32 w 296"/>
              <a:gd name="T13" fmla="*/ 148 h 296"/>
              <a:gd name="T14" fmla="*/ 148 w 296"/>
              <a:gd name="T15" fmla="*/ 32 h 296"/>
              <a:gd name="T16" fmla="*/ 264 w 296"/>
              <a:gd name="T17" fmla="*/ 148 h 296"/>
              <a:gd name="T18" fmla="*/ 148 w 296"/>
              <a:gd name="T19" fmla="*/ 26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0"/>
                </a:moveTo>
                <a:cubicBezTo>
                  <a:pt x="66" y="0"/>
                  <a:pt x="0" y="66"/>
                  <a:pt x="0" y="148"/>
                </a:cubicBezTo>
                <a:cubicBezTo>
                  <a:pt x="0" y="229"/>
                  <a:pt x="66" y="296"/>
                  <a:pt x="148" y="296"/>
                </a:cubicBezTo>
                <a:cubicBezTo>
                  <a:pt x="230" y="296"/>
                  <a:pt x="296" y="229"/>
                  <a:pt x="296" y="148"/>
                </a:cubicBezTo>
                <a:cubicBezTo>
                  <a:pt x="296" y="66"/>
                  <a:pt x="230" y="0"/>
                  <a:pt x="148" y="0"/>
                </a:cubicBezTo>
                <a:close/>
                <a:moveTo>
                  <a:pt x="148" y="264"/>
                </a:moveTo>
                <a:cubicBezTo>
                  <a:pt x="84" y="264"/>
                  <a:pt x="32" y="212"/>
                  <a:pt x="32" y="148"/>
                </a:cubicBezTo>
                <a:cubicBezTo>
                  <a:pt x="32" y="84"/>
                  <a:pt x="84" y="32"/>
                  <a:pt x="148" y="32"/>
                </a:cubicBezTo>
                <a:cubicBezTo>
                  <a:pt x="212" y="32"/>
                  <a:pt x="264" y="84"/>
                  <a:pt x="264" y="148"/>
                </a:cubicBezTo>
                <a:cubicBezTo>
                  <a:pt x="264" y="212"/>
                  <a:pt x="212" y="264"/>
                  <a:pt x="148" y="26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AU"/>
          </a:p>
        </p:txBody>
      </p:sp>
      <p:sp>
        <p:nvSpPr>
          <p:cNvPr id="13" name="Rectangle 6"/>
          <p:cNvSpPr>
            <a:spLocks noChangeArrowheads="1"/>
          </p:cNvSpPr>
          <p:nvPr/>
        </p:nvSpPr>
        <p:spPr bwMode="auto">
          <a:xfrm>
            <a:off x="9303623" y="3489317"/>
            <a:ext cx="1817758" cy="1826566"/>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AU"/>
          </a:p>
        </p:txBody>
      </p:sp>
      <p:pic>
        <p:nvPicPr>
          <p:cNvPr id="40" name="Picture 39"/>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6832" y="5886011"/>
            <a:ext cx="429730" cy="429730"/>
          </a:xfrm>
          <a:prstGeom prst="rect">
            <a:avLst/>
          </a:prstGeom>
        </p:spPr>
      </p:pic>
      <p:grpSp>
        <p:nvGrpSpPr>
          <p:cNvPr id="39" name="Group 38">
            <a:extLst>
              <a:ext uri="{FF2B5EF4-FFF2-40B4-BE49-F238E27FC236}">
                <a16:creationId xmlns:a16="http://schemas.microsoft.com/office/drawing/2014/main" id="{E0F2B97F-A691-4419-B0C7-6B39046E7886}"/>
              </a:ext>
            </a:extLst>
          </p:cNvPr>
          <p:cNvGrpSpPr/>
          <p:nvPr/>
        </p:nvGrpSpPr>
        <p:grpSpPr>
          <a:xfrm>
            <a:off x="7983136" y="1601170"/>
            <a:ext cx="1825200" cy="1825200"/>
            <a:chOff x="9035776" y="5740592"/>
            <a:chExt cx="591203" cy="576260"/>
          </a:xfrm>
        </p:grpSpPr>
        <p:sp>
          <p:nvSpPr>
            <p:cNvPr id="41" name="Oval 40">
              <a:extLst>
                <a:ext uri="{FF2B5EF4-FFF2-40B4-BE49-F238E27FC236}">
                  <a16:creationId xmlns:a16="http://schemas.microsoft.com/office/drawing/2014/main" id="{E5DFB68B-134F-4103-9DE1-FB005248879C}"/>
                </a:ext>
              </a:extLst>
            </p:cNvPr>
            <p:cNvSpPr/>
            <p:nvPr/>
          </p:nvSpPr>
          <p:spPr>
            <a:xfrm>
              <a:off x="9035776" y="574059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42" name="Oval 41">
              <a:extLst>
                <a:ext uri="{FF2B5EF4-FFF2-40B4-BE49-F238E27FC236}">
                  <a16:creationId xmlns:a16="http://schemas.microsoft.com/office/drawing/2014/main" id="{A60F8FC8-A8E4-4744-BF40-9BADDE317602}"/>
                </a:ext>
              </a:extLst>
            </p:cNvPr>
            <p:cNvSpPr/>
            <p:nvPr/>
          </p:nvSpPr>
          <p:spPr>
            <a:xfrm>
              <a:off x="9163173" y="574059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43" name="Oval 42">
              <a:extLst>
                <a:ext uri="{FF2B5EF4-FFF2-40B4-BE49-F238E27FC236}">
                  <a16:creationId xmlns:a16="http://schemas.microsoft.com/office/drawing/2014/main" id="{DF019F23-BB93-4F1B-87F5-BDE78309C390}"/>
                </a:ext>
              </a:extLst>
            </p:cNvPr>
            <p:cNvSpPr/>
            <p:nvPr/>
          </p:nvSpPr>
          <p:spPr>
            <a:xfrm>
              <a:off x="9293577" y="574059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44" name="Oval 43">
              <a:extLst>
                <a:ext uri="{FF2B5EF4-FFF2-40B4-BE49-F238E27FC236}">
                  <a16:creationId xmlns:a16="http://schemas.microsoft.com/office/drawing/2014/main" id="{F8E41507-8054-4424-821B-C75DE2B77274}"/>
                </a:ext>
              </a:extLst>
            </p:cNvPr>
            <p:cNvSpPr/>
            <p:nvPr/>
          </p:nvSpPr>
          <p:spPr>
            <a:xfrm>
              <a:off x="9422478" y="574059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45" name="Oval 44">
              <a:extLst>
                <a:ext uri="{FF2B5EF4-FFF2-40B4-BE49-F238E27FC236}">
                  <a16:creationId xmlns:a16="http://schemas.microsoft.com/office/drawing/2014/main" id="{228C328A-E2D9-4CD9-AFF7-0DCA408A57DB}"/>
                </a:ext>
              </a:extLst>
            </p:cNvPr>
            <p:cNvSpPr/>
            <p:nvPr/>
          </p:nvSpPr>
          <p:spPr>
            <a:xfrm>
              <a:off x="9551379" y="574059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46" name="Oval 45">
              <a:extLst>
                <a:ext uri="{FF2B5EF4-FFF2-40B4-BE49-F238E27FC236}">
                  <a16:creationId xmlns:a16="http://schemas.microsoft.com/office/drawing/2014/main" id="{25586CC6-662D-480E-A035-2847EFC9C08B}"/>
                </a:ext>
              </a:extLst>
            </p:cNvPr>
            <p:cNvSpPr/>
            <p:nvPr/>
          </p:nvSpPr>
          <p:spPr>
            <a:xfrm>
              <a:off x="9035776" y="5864417"/>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47" name="Oval 46">
              <a:extLst>
                <a:ext uri="{FF2B5EF4-FFF2-40B4-BE49-F238E27FC236}">
                  <a16:creationId xmlns:a16="http://schemas.microsoft.com/office/drawing/2014/main" id="{E3002DDA-D67D-4085-932E-15803A6630D9}"/>
                </a:ext>
              </a:extLst>
            </p:cNvPr>
            <p:cNvSpPr/>
            <p:nvPr/>
          </p:nvSpPr>
          <p:spPr>
            <a:xfrm>
              <a:off x="9163173" y="5864417"/>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48" name="Oval 47">
              <a:extLst>
                <a:ext uri="{FF2B5EF4-FFF2-40B4-BE49-F238E27FC236}">
                  <a16:creationId xmlns:a16="http://schemas.microsoft.com/office/drawing/2014/main" id="{1680CCB1-78E0-4129-8109-B999DE03EA41}"/>
                </a:ext>
              </a:extLst>
            </p:cNvPr>
            <p:cNvSpPr/>
            <p:nvPr/>
          </p:nvSpPr>
          <p:spPr>
            <a:xfrm>
              <a:off x="9293577" y="5864417"/>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49" name="Oval 48">
              <a:extLst>
                <a:ext uri="{FF2B5EF4-FFF2-40B4-BE49-F238E27FC236}">
                  <a16:creationId xmlns:a16="http://schemas.microsoft.com/office/drawing/2014/main" id="{983B7F4B-F028-4BB4-BDD0-B060EDC81500}"/>
                </a:ext>
              </a:extLst>
            </p:cNvPr>
            <p:cNvSpPr/>
            <p:nvPr/>
          </p:nvSpPr>
          <p:spPr>
            <a:xfrm>
              <a:off x="9422478" y="5864417"/>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0" name="Oval 49">
              <a:extLst>
                <a:ext uri="{FF2B5EF4-FFF2-40B4-BE49-F238E27FC236}">
                  <a16:creationId xmlns:a16="http://schemas.microsoft.com/office/drawing/2014/main" id="{465E069E-79C0-4994-8B16-F146B39FA854}"/>
                </a:ext>
              </a:extLst>
            </p:cNvPr>
            <p:cNvSpPr/>
            <p:nvPr/>
          </p:nvSpPr>
          <p:spPr>
            <a:xfrm>
              <a:off x="9551379" y="5864417"/>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1" name="Oval 50">
              <a:extLst>
                <a:ext uri="{FF2B5EF4-FFF2-40B4-BE49-F238E27FC236}">
                  <a16:creationId xmlns:a16="http://schemas.microsoft.com/office/drawing/2014/main" id="{3F7EA0D8-673B-4A43-B039-852ED675856A}"/>
                </a:ext>
              </a:extLst>
            </p:cNvPr>
            <p:cNvSpPr/>
            <p:nvPr/>
          </p:nvSpPr>
          <p:spPr>
            <a:xfrm>
              <a:off x="9035776" y="598824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2" name="Oval 51">
              <a:extLst>
                <a:ext uri="{FF2B5EF4-FFF2-40B4-BE49-F238E27FC236}">
                  <a16:creationId xmlns:a16="http://schemas.microsoft.com/office/drawing/2014/main" id="{660F286F-2C6A-4EF8-BE44-89D5D6414CBF}"/>
                </a:ext>
              </a:extLst>
            </p:cNvPr>
            <p:cNvSpPr/>
            <p:nvPr/>
          </p:nvSpPr>
          <p:spPr>
            <a:xfrm>
              <a:off x="9163173" y="598824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3" name="Oval 52">
              <a:extLst>
                <a:ext uri="{FF2B5EF4-FFF2-40B4-BE49-F238E27FC236}">
                  <a16:creationId xmlns:a16="http://schemas.microsoft.com/office/drawing/2014/main" id="{4986C36F-BFF4-4F26-A8AA-03C6220E6B86}"/>
                </a:ext>
              </a:extLst>
            </p:cNvPr>
            <p:cNvSpPr/>
            <p:nvPr/>
          </p:nvSpPr>
          <p:spPr>
            <a:xfrm>
              <a:off x="9293577" y="598824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4" name="Oval 53">
              <a:extLst>
                <a:ext uri="{FF2B5EF4-FFF2-40B4-BE49-F238E27FC236}">
                  <a16:creationId xmlns:a16="http://schemas.microsoft.com/office/drawing/2014/main" id="{A15CE9FC-207F-4B60-9CF6-04A31EDD3976}"/>
                </a:ext>
              </a:extLst>
            </p:cNvPr>
            <p:cNvSpPr/>
            <p:nvPr/>
          </p:nvSpPr>
          <p:spPr>
            <a:xfrm>
              <a:off x="9422478" y="598824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5" name="Oval 54">
              <a:extLst>
                <a:ext uri="{FF2B5EF4-FFF2-40B4-BE49-F238E27FC236}">
                  <a16:creationId xmlns:a16="http://schemas.microsoft.com/office/drawing/2014/main" id="{E1D1ED35-9F24-49E7-8AD0-91CA0DD76273}"/>
                </a:ext>
              </a:extLst>
            </p:cNvPr>
            <p:cNvSpPr/>
            <p:nvPr/>
          </p:nvSpPr>
          <p:spPr>
            <a:xfrm>
              <a:off x="9551379" y="598824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6" name="Oval 55">
              <a:extLst>
                <a:ext uri="{FF2B5EF4-FFF2-40B4-BE49-F238E27FC236}">
                  <a16:creationId xmlns:a16="http://schemas.microsoft.com/office/drawing/2014/main" id="{05F9DF8D-51E6-46CC-A52C-A3EE15229A09}"/>
                </a:ext>
              </a:extLst>
            </p:cNvPr>
            <p:cNvSpPr/>
            <p:nvPr/>
          </p:nvSpPr>
          <p:spPr>
            <a:xfrm>
              <a:off x="9035776" y="6114747"/>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7" name="Oval 56">
              <a:extLst>
                <a:ext uri="{FF2B5EF4-FFF2-40B4-BE49-F238E27FC236}">
                  <a16:creationId xmlns:a16="http://schemas.microsoft.com/office/drawing/2014/main" id="{0D7A5883-5635-4809-ACF2-B3BA31677174}"/>
                </a:ext>
              </a:extLst>
            </p:cNvPr>
            <p:cNvSpPr/>
            <p:nvPr/>
          </p:nvSpPr>
          <p:spPr>
            <a:xfrm>
              <a:off x="9163173" y="6114747"/>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8" name="Oval 57">
              <a:extLst>
                <a:ext uri="{FF2B5EF4-FFF2-40B4-BE49-F238E27FC236}">
                  <a16:creationId xmlns:a16="http://schemas.microsoft.com/office/drawing/2014/main" id="{4C179B10-C0DB-4218-BE15-4BDB40EFB85C}"/>
                </a:ext>
              </a:extLst>
            </p:cNvPr>
            <p:cNvSpPr/>
            <p:nvPr/>
          </p:nvSpPr>
          <p:spPr>
            <a:xfrm>
              <a:off x="9293577" y="6114747"/>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9" name="Oval 58">
              <a:extLst>
                <a:ext uri="{FF2B5EF4-FFF2-40B4-BE49-F238E27FC236}">
                  <a16:creationId xmlns:a16="http://schemas.microsoft.com/office/drawing/2014/main" id="{88814D6F-C3DC-4B12-BAB4-E4F3688BD66F}"/>
                </a:ext>
              </a:extLst>
            </p:cNvPr>
            <p:cNvSpPr/>
            <p:nvPr/>
          </p:nvSpPr>
          <p:spPr>
            <a:xfrm>
              <a:off x="9422478" y="6114747"/>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0" name="Oval 59">
              <a:extLst>
                <a:ext uri="{FF2B5EF4-FFF2-40B4-BE49-F238E27FC236}">
                  <a16:creationId xmlns:a16="http://schemas.microsoft.com/office/drawing/2014/main" id="{68950ADC-D9D2-4990-8839-C9523EA8CF0C}"/>
                </a:ext>
              </a:extLst>
            </p:cNvPr>
            <p:cNvSpPr/>
            <p:nvPr/>
          </p:nvSpPr>
          <p:spPr>
            <a:xfrm>
              <a:off x="9551379" y="6114747"/>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1" name="Oval 60">
              <a:extLst>
                <a:ext uri="{FF2B5EF4-FFF2-40B4-BE49-F238E27FC236}">
                  <a16:creationId xmlns:a16="http://schemas.microsoft.com/office/drawing/2014/main" id="{7D48129F-10D6-47B1-B868-E727B82C6168}"/>
                </a:ext>
              </a:extLst>
            </p:cNvPr>
            <p:cNvSpPr/>
            <p:nvPr/>
          </p:nvSpPr>
          <p:spPr>
            <a:xfrm>
              <a:off x="9035776" y="624125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2" name="Oval 61">
              <a:extLst>
                <a:ext uri="{FF2B5EF4-FFF2-40B4-BE49-F238E27FC236}">
                  <a16:creationId xmlns:a16="http://schemas.microsoft.com/office/drawing/2014/main" id="{A19A5923-EED1-4D4F-81CF-58A7D704CB20}"/>
                </a:ext>
              </a:extLst>
            </p:cNvPr>
            <p:cNvSpPr/>
            <p:nvPr/>
          </p:nvSpPr>
          <p:spPr>
            <a:xfrm>
              <a:off x="9163173" y="624125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3" name="Oval 62">
              <a:extLst>
                <a:ext uri="{FF2B5EF4-FFF2-40B4-BE49-F238E27FC236}">
                  <a16:creationId xmlns:a16="http://schemas.microsoft.com/office/drawing/2014/main" id="{7D7A1614-916F-413B-BF45-AA095749B4C5}"/>
                </a:ext>
              </a:extLst>
            </p:cNvPr>
            <p:cNvSpPr/>
            <p:nvPr/>
          </p:nvSpPr>
          <p:spPr>
            <a:xfrm>
              <a:off x="9293577" y="624125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4" name="Oval 63">
              <a:extLst>
                <a:ext uri="{FF2B5EF4-FFF2-40B4-BE49-F238E27FC236}">
                  <a16:creationId xmlns:a16="http://schemas.microsoft.com/office/drawing/2014/main" id="{D49CD265-F2A5-4F68-B8B9-A0C59C20E85B}"/>
                </a:ext>
              </a:extLst>
            </p:cNvPr>
            <p:cNvSpPr/>
            <p:nvPr/>
          </p:nvSpPr>
          <p:spPr>
            <a:xfrm>
              <a:off x="9422478" y="624125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5" name="Oval 64">
              <a:extLst>
                <a:ext uri="{FF2B5EF4-FFF2-40B4-BE49-F238E27FC236}">
                  <a16:creationId xmlns:a16="http://schemas.microsoft.com/office/drawing/2014/main" id="{EA3EBD84-5B1B-43BB-A190-2A5E8E67F2D3}"/>
                </a:ext>
              </a:extLst>
            </p:cNvPr>
            <p:cNvSpPr/>
            <p:nvPr/>
          </p:nvSpPr>
          <p:spPr>
            <a:xfrm>
              <a:off x="9551379" y="624125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002035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with image 2">
    <p:spTree>
      <p:nvGrpSpPr>
        <p:cNvPr id="1" name=""/>
        <p:cNvGrpSpPr/>
        <p:nvPr/>
      </p:nvGrpSpPr>
      <p:grpSpPr>
        <a:xfrm>
          <a:off x="0" y="0"/>
          <a:ext cx="0" cy="0"/>
          <a:chOff x="0" y="0"/>
          <a:chExt cx="0" cy="0"/>
        </a:xfrm>
      </p:grpSpPr>
      <p:sp>
        <p:nvSpPr>
          <p:cNvPr id="2" name="Title 1"/>
          <p:cNvSpPr>
            <a:spLocks noGrp="1"/>
          </p:cNvSpPr>
          <p:nvPr>
            <p:ph type="ctrTitle"/>
          </p:nvPr>
        </p:nvSpPr>
        <p:spPr>
          <a:xfrm>
            <a:off x="422910" y="1520189"/>
            <a:ext cx="4914900" cy="1989773"/>
          </a:xfrm>
        </p:spPr>
        <p:txBody>
          <a:bodyPr anchor="t">
            <a:normAutofit/>
          </a:bodyPr>
          <a:lstStyle>
            <a:lvl1pPr algn="l">
              <a:defRPr sz="4400">
                <a:solidFill>
                  <a:schemeClr val="accent1"/>
                </a:solidFill>
              </a:defRPr>
            </a:lvl1pPr>
          </a:lstStyle>
          <a:p>
            <a:r>
              <a:rPr lang="en-US"/>
              <a:t>Click to edit Master title style</a:t>
            </a:r>
            <a:endParaRPr lang="en-AU"/>
          </a:p>
        </p:txBody>
      </p:sp>
      <p:sp>
        <p:nvSpPr>
          <p:cNvPr id="3" name="Subtitle 2"/>
          <p:cNvSpPr>
            <a:spLocks noGrp="1"/>
          </p:cNvSpPr>
          <p:nvPr>
            <p:ph type="subTitle" idx="1"/>
          </p:nvPr>
        </p:nvSpPr>
        <p:spPr>
          <a:xfrm>
            <a:off x="422910" y="3602038"/>
            <a:ext cx="49149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a:xfrm>
            <a:off x="4080510" y="6356350"/>
            <a:ext cx="1257300" cy="365125"/>
          </a:xfrm>
        </p:spPr>
        <p:txBody>
          <a:bodyPr/>
          <a:lstStyle/>
          <a:p>
            <a:fld id="{93B87610-9399-42B0-8432-98773B6095C9}" type="datetimeFigureOut">
              <a:rPr lang="en-AU" smtClean="0"/>
              <a:pPr/>
              <a:t>14/05/2025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4EE0579-8B0D-452F-B13D-DE2DC8CF55B1}" type="slidenum">
              <a:rPr lang="en-AU" smtClean="0"/>
              <a:pPr/>
              <a:t>‹#›</a:t>
            </a:fld>
            <a:endParaRPr lang="en-AU"/>
          </a:p>
        </p:txBody>
      </p:sp>
      <p:sp>
        <p:nvSpPr>
          <p:cNvPr id="7" name="Rectangle 6"/>
          <p:cNvSpPr/>
          <p:nvPr/>
        </p:nvSpPr>
        <p:spPr>
          <a:xfrm>
            <a:off x="6096000" y="0"/>
            <a:ext cx="6096000" cy="685800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22910" y="374314"/>
            <a:ext cx="2505994" cy="513781"/>
          </a:xfrm>
          <a:prstGeom prst="rect">
            <a:avLst/>
          </a:prstGeom>
        </p:spPr>
      </p:pic>
      <p:sp>
        <p:nvSpPr>
          <p:cNvPr id="12" name="Freeform 46"/>
          <p:cNvSpPr>
            <a:spLocks noEditPoints="1"/>
          </p:cNvSpPr>
          <p:nvPr/>
        </p:nvSpPr>
        <p:spPr bwMode="auto">
          <a:xfrm>
            <a:off x="7256929" y="2590071"/>
            <a:ext cx="1817758" cy="1826563"/>
          </a:xfrm>
          <a:custGeom>
            <a:avLst/>
            <a:gdLst>
              <a:gd name="T0" fmla="*/ 148 w 296"/>
              <a:gd name="T1" fmla="*/ 0 h 296"/>
              <a:gd name="T2" fmla="*/ 0 w 296"/>
              <a:gd name="T3" fmla="*/ 148 h 296"/>
              <a:gd name="T4" fmla="*/ 148 w 296"/>
              <a:gd name="T5" fmla="*/ 296 h 296"/>
              <a:gd name="T6" fmla="*/ 296 w 296"/>
              <a:gd name="T7" fmla="*/ 148 h 296"/>
              <a:gd name="T8" fmla="*/ 148 w 296"/>
              <a:gd name="T9" fmla="*/ 0 h 296"/>
              <a:gd name="T10" fmla="*/ 148 w 296"/>
              <a:gd name="T11" fmla="*/ 264 h 296"/>
              <a:gd name="T12" fmla="*/ 32 w 296"/>
              <a:gd name="T13" fmla="*/ 148 h 296"/>
              <a:gd name="T14" fmla="*/ 148 w 296"/>
              <a:gd name="T15" fmla="*/ 32 h 296"/>
              <a:gd name="T16" fmla="*/ 264 w 296"/>
              <a:gd name="T17" fmla="*/ 148 h 296"/>
              <a:gd name="T18" fmla="*/ 148 w 296"/>
              <a:gd name="T19" fmla="*/ 26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0"/>
                </a:moveTo>
                <a:cubicBezTo>
                  <a:pt x="66" y="0"/>
                  <a:pt x="0" y="66"/>
                  <a:pt x="0" y="148"/>
                </a:cubicBezTo>
                <a:cubicBezTo>
                  <a:pt x="0" y="229"/>
                  <a:pt x="66" y="296"/>
                  <a:pt x="148" y="296"/>
                </a:cubicBezTo>
                <a:cubicBezTo>
                  <a:pt x="230" y="296"/>
                  <a:pt x="296" y="229"/>
                  <a:pt x="296" y="148"/>
                </a:cubicBezTo>
                <a:cubicBezTo>
                  <a:pt x="296" y="66"/>
                  <a:pt x="230" y="0"/>
                  <a:pt x="148" y="0"/>
                </a:cubicBezTo>
                <a:close/>
                <a:moveTo>
                  <a:pt x="148" y="264"/>
                </a:moveTo>
                <a:cubicBezTo>
                  <a:pt x="84" y="264"/>
                  <a:pt x="32" y="212"/>
                  <a:pt x="32" y="148"/>
                </a:cubicBezTo>
                <a:cubicBezTo>
                  <a:pt x="32" y="84"/>
                  <a:pt x="84" y="32"/>
                  <a:pt x="148" y="32"/>
                </a:cubicBezTo>
                <a:cubicBezTo>
                  <a:pt x="212" y="32"/>
                  <a:pt x="264" y="84"/>
                  <a:pt x="264" y="148"/>
                </a:cubicBezTo>
                <a:cubicBezTo>
                  <a:pt x="264" y="212"/>
                  <a:pt x="212" y="264"/>
                  <a:pt x="148" y="26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AU"/>
          </a:p>
        </p:txBody>
      </p:sp>
      <p:sp>
        <p:nvSpPr>
          <p:cNvPr id="14" name="Rectangle 6"/>
          <p:cNvSpPr>
            <a:spLocks noChangeArrowheads="1"/>
          </p:cNvSpPr>
          <p:nvPr/>
        </p:nvSpPr>
        <p:spPr bwMode="auto">
          <a:xfrm>
            <a:off x="9303623" y="3489317"/>
            <a:ext cx="1817758" cy="1826566"/>
          </a:xfrm>
          <a:prstGeom prst="rect">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AU"/>
          </a:p>
        </p:txBody>
      </p:sp>
      <p:pic>
        <p:nvPicPr>
          <p:cNvPr id="41" name="Picture 4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6832" y="5886011"/>
            <a:ext cx="429730" cy="429730"/>
          </a:xfrm>
          <a:prstGeom prst="rect">
            <a:avLst/>
          </a:prstGeom>
        </p:spPr>
      </p:pic>
      <p:grpSp>
        <p:nvGrpSpPr>
          <p:cNvPr id="40" name="Group 39">
            <a:extLst>
              <a:ext uri="{FF2B5EF4-FFF2-40B4-BE49-F238E27FC236}">
                <a16:creationId xmlns:a16="http://schemas.microsoft.com/office/drawing/2014/main" id="{4AC74F78-BAE5-43F1-9A2D-0702C291EB8A}"/>
              </a:ext>
            </a:extLst>
          </p:cNvPr>
          <p:cNvGrpSpPr/>
          <p:nvPr/>
        </p:nvGrpSpPr>
        <p:grpSpPr>
          <a:xfrm>
            <a:off x="7983136" y="1601170"/>
            <a:ext cx="1825200" cy="1825200"/>
            <a:chOff x="9035776" y="5740592"/>
            <a:chExt cx="591203" cy="576260"/>
          </a:xfrm>
        </p:grpSpPr>
        <p:sp>
          <p:nvSpPr>
            <p:cNvPr id="42" name="Oval 41">
              <a:extLst>
                <a:ext uri="{FF2B5EF4-FFF2-40B4-BE49-F238E27FC236}">
                  <a16:creationId xmlns:a16="http://schemas.microsoft.com/office/drawing/2014/main" id="{909FC738-F15C-4219-8E03-EBF0252E8301}"/>
                </a:ext>
              </a:extLst>
            </p:cNvPr>
            <p:cNvSpPr/>
            <p:nvPr/>
          </p:nvSpPr>
          <p:spPr>
            <a:xfrm>
              <a:off x="9035776" y="574059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43" name="Oval 42">
              <a:extLst>
                <a:ext uri="{FF2B5EF4-FFF2-40B4-BE49-F238E27FC236}">
                  <a16:creationId xmlns:a16="http://schemas.microsoft.com/office/drawing/2014/main" id="{8D7674DC-C35E-462E-84EF-53318700FFE8}"/>
                </a:ext>
              </a:extLst>
            </p:cNvPr>
            <p:cNvSpPr/>
            <p:nvPr/>
          </p:nvSpPr>
          <p:spPr>
            <a:xfrm>
              <a:off x="9163173" y="574059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44" name="Oval 43">
              <a:extLst>
                <a:ext uri="{FF2B5EF4-FFF2-40B4-BE49-F238E27FC236}">
                  <a16:creationId xmlns:a16="http://schemas.microsoft.com/office/drawing/2014/main" id="{13E35AC3-100D-463C-B66A-0F85EBE87364}"/>
                </a:ext>
              </a:extLst>
            </p:cNvPr>
            <p:cNvSpPr/>
            <p:nvPr/>
          </p:nvSpPr>
          <p:spPr>
            <a:xfrm>
              <a:off x="9293577" y="574059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45" name="Oval 44">
              <a:extLst>
                <a:ext uri="{FF2B5EF4-FFF2-40B4-BE49-F238E27FC236}">
                  <a16:creationId xmlns:a16="http://schemas.microsoft.com/office/drawing/2014/main" id="{0E964AD8-9748-4E5F-A419-7635F62406A5}"/>
                </a:ext>
              </a:extLst>
            </p:cNvPr>
            <p:cNvSpPr/>
            <p:nvPr/>
          </p:nvSpPr>
          <p:spPr>
            <a:xfrm>
              <a:off x="9422478" y="574059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46" name="Oval 45">
              <a:extLst>
                <a:ext uri="{FF2B5EF4-FFF2-40B4-BE49-F238E27FC236}">
                  <a16:creationId xmlns:a16="http://schemas.microsoft.com/office/drawing/2014/main" id="{59127203-D729-4981-ABFC-D849D6545DD2}"/>
                </a:ext>
              </a:extLst>
            </p:cNvPr>
            <p:cNvSpPr/>
            <p:nvPr/>
          </p:nvSpPr>
          <p:spPr>
            <a:xfrm>
              <a:off x="9551379" y="574059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47" name="Oval 46">
              <a:extLst>
                <a:ext uri="{FF2B5EF4-FFF2-40B4-BE49-F238E27FC236}">
                  <a16:creationId xmlns:a16="http://schemas.microsoft.com/office/drawing/2014/main" id="{11A524C9-4A2F-4E5B-8849-03BFFFFB9FD6}"/>
                </a:ext>
              </a:extLst>
            </p:cNvPr>
            <p:cNvSpPr/>
            <p:nvPr/>
          </p:nvSpPr>
          <p:spPr>
            <a:xfrm>
              <a:off x="9035776" y="5864417"/>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48" name="Oval 47">
              <a:extLst>
                <a:ext uri="{FF2B5EF4-FFF2-40B4-BE49-F238E27FC236}">
                  <a16:creationId xmlns:a16="http://schemas.microsoft.com/office/drawing/2014/main" id="{7464CC3B-7840-4E5C-8A5E-5F786F0855AD}"/>
                </a:ext>
              </a:extLst>
            </p:cNvPr>
            <p:cNvSpPr/>
            <p:nvPr/>
          </p:nvSpPr>
          <p:spPr>
            <a:xfrm>
              <a:off x="9163173" y="5864417"/>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49" name="Oval 48">
              <a:extLst>
                <a:ext uri="{FF2B5EF4-FFF2-40B4-BE49-F238E27FC236}">
                  <a16:creationId xmlns:a16="http://schemas.microsoft.com/office/drawing/2014/main" id="{2D168721-D8C1-449E-B86A-166DCA0E81D2}"/>
                </a:ext>
              </a:extLst>
            </p:cNvPr>
            <p:cNvSpPr/>
            <p:nvPr/>
          </p:nvSpPr>
          <p:spPr>
            <a:xfrm>
              <a:off x="9293577" y="5864417"/>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0" name="Oval 49">
              <a:extLst>
                <a:ext uri="{FF2B5EF4-FFF2-40B4-BE49-F238E27FC236}">
                  <a16:creationId xmlns:a16="http://schemas.microsoft.com/office/drawing/2014/main" id="{7C5E2D0F-E14B-4F31-A944-C024C99D5114}"/>
                </a:ext>
              </a:extLst>
            </p:cNvPr>
            <p:cNvSpPr/>
            <p:nvPr/>
          </p:nvSpPr>
          <p:spPr>
            <a:xfrm>
              <a:off x="9422478" y="5864417"/>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1" name="Oval 50">
              <a:extLst>
                <a:ext uri="{FF2B5EF4-FFF2-40B4-BE49-F238E27FC236}">
                  <a16:creationId xmlns:a16="http://schemas.microsoft.com/office/drawing/2014/main" id="{8EB39359-405B-4BC4-928C-9728E4E01BD6}"/>
                </a:ext>
              </a:extLst>
            </p:cNvPr>
            <p:cNvSpPr/>
            <p:nvPr/>
          </p:nvSpPr>
          <p:spPr>
            <a:xfrm>
              <a:off x="9551379" y="5864417"/>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2" name="Oval 51">
              <a:extLst>
                <a:ext uri="{FF2B5EF4-FFF2-40B4-BE49-F238E27FC236}">
                  <a16:creationId xmlns:a16="http://schemas.microsoft.com/office/drawing/2014/main" id="{C075E712-C166-4E5E-B2B4-6ACD130B3A48}"/>
                </a:ext>
              </a:extLst>
            </p:cNvPr>
            <p:cNvSpPr/>
            <p:nvPr/>
          </p:nvSpPr>
          <p:spPr>
            <a:xfrm>
              <a:off x="9035776" y="598824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3" name="Oval 52">
              <a:extLst>
                <a:ext uri="{FF2B5EF4-FFF2-40B4-BE49-F238E27FC236}">
                  <a16:creationId xmlns:a16="http://schemas.microsoft.com/office/drawing/2014/main" id="{A546340D-BEE5-4B75-88B4-166DB048C17A}"/>
                </a:ext>
              </a:extLst>
            </p:cNvPr>
            <p:cNvSpPr/>
            <p:nvPr/>
          </p:nvSpPr>
          <p:spPr>
            <a:xfrm>
              <a:off x="9163173" y="598824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4" name="Oval 53">
              <a:extLst>
                <a:ext uri="{FF2B5EF4-FFF2-40B4-BE49-F238E27FC236}">
                  <a16:creationId xmlns:a16="http://schemas.microsoft.com/office/drawing/2014/main" id="{091DC6C5-772B-496B-8A72-1505D3FD2718}"/>
                </a:ext>
              </a:extLst>
            </p:cNvPr>
            <p:cNvSpPr/>
            <p:nvPr/>
          </p:nvSpPr>
          <p:spPr>
            <a:xfrm>
              <a:off x="9293577" y="598824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5" name="Oval 54">
              <a:extLst>
                <a:ext uri="{FF2B5EF4-FFF2-40B4-BE49-F238E27FC236}">
                  <a16:creationId xmlns:a16="http://schemas.microsoft.com/office/drawing/2014/main" id="{C0D0B79D-6C0C-4D9C-9FA2-6BCD53018662}"/>
                </a:ext>
              </a:extLst>
            </p:cNvPr>
            <p:cNvSpPr/>
            <p:nvPr/>
          </p:nvSpPr>
          <p:spPr>
            <a:xfrm>
              <a:off x="9422478" y="598824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6" name="Oval 55">
              <a:extLst>
                <a:ext uri="{FF2B5EF4-FFF2-40B4-BE49-F238E27FC236}">
                  <a16:creationId xmlns:a16="http://schemas.microsoft.com/office/drawing/2014/main" id="{485871C4-C882-4816-ABB0-72337086FF67}"/>
                </a:ext>
              </a:extLst>
            </p:cNvPr>
            <p:cNvSpPr/>
            <p:nvPr/>
          </p:nvSpPr>
          <p:spPr>
            <a:xfrm>
              <a:off x="9551379" y="598824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7" name="Oval 56">
              <a:extLst>
                <a:ext uri="{FF2B5EF4-FFF2-40B4-BE49-F238E27FC236}">
                  <a16:creationId xmlns:a16="http://schemas.microsoft.com/office/drawing/2014/main" id="{0FB3BE3C-3B82-4734-9762-87E2D91A32E4}"/>
                </a:ext>
              </a:extLst>
            </p:cNvPr>
            <p:cNvSpPr/>
            <p:nvPr/>
          </p:nvSpPr>
          <p:spPr>
            <a:xfrm>
              <a:off x="9035776" y="6114747"/>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8" name="Oval 57">
              <a:extLst>
                <a:ext uri="{FF2B5EF4-FFF2-40B4-BE49-F238E27FC236}">
                  <a16:creationId xmlns:a16="http://schemas.microsoft.com/office/drawing/2014/main" id="{DFC09513-01F0-41B9-8CCB-70E1635FC67F}"/>
                </a:ext>
              </a:extLst>
            </p:cNvPr>
            <p:cNvSpPr/>
            <p:nvPr/>
          </p:nvSpPr>
          <p:spPr>
            <a:xfrm>
              <a:off x="9163173" y="6114747"/>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9" name="Oval 58">
              <a:extLst>
                <a:ext uri="{FF2B5EF4-FFF2-40B4-BE49-F238E27FC236}">
                  <a16:creationId xmlns:a16="http://schemas.microsoft.com/office/drawing/2014/main" id="{1F5D9B13-79EE-495F-9F8A-DA97BA33E829}"/>
                </a:ext>
              </a:extLst>
            </p:cNvPr>
            <p:cNvSpPr/>
            <p:nvPr/>
          </p:nvSpPr>
          <p:spPr>
            <a:xfrm>
              <a:off x="9293577" y="6114747"/>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0" name="Oval 59">
              <a:extLst>
                <a:ext uri="{FF2B5EF4-FFF2-40B4-BE49-F238E27FC236}">
                  <a16:creationId xmlns:a16="http://schemas.microsoft.com/office/drawing/2014/main" id="{B1DC44A7-30A5-4864-93E2-EC1DF18C6A88}"/>
                </a:ext>
              </a:extLst>
            </p:cNvPr>
            <p:cNvSpPr/>
            <p:nvPr/>
          </p:nvSpPr>
          <p:spPr>
            <a:xfrm>
              <a:off x="9422478" y="6114747"/>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1" name="Oval 60">
              <a:extLst>
                <a:ext uri="{FF2B5EF4-FFF2-40B4-BE49-F238E27FC236}">
                  <a16:creationId xmlns:a16="http://schemas.microsoft.com/office/drawing/2014/main" id="{148F46E3-7DD4-4B00-8435-04114F22B113}"/>
                </a:ext>
              </a:extLst>
            </p:cNvPr>
            <p:cNvSpPr/>
            <p:nvPr/>
          </p:nvSpPr>
          <p:spPr>
            <a:xfrm>
              <a:off x="9551379" y="6114747"/>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2" name="Oval 61">
              <a:extLst>
                <a:ext uri="{FF2B5EF4-FFF2-40B4-BE49-F238E27FC236}">
                  <a16:creationId xmlns:a16="http://schemas.microsoft.com/office/drawing/2014/main" id="{A7DAD4E6-5955-4BEA-BBA6-9ED61E59ED28}"/>
                </a:ext>
              </a:extLst>
            </p:cNvPr>
            <p:cNvSpPr/>
            <p:nvPr/>
          </p:nvSpPr>
          <p:spPr>
            <a:xfrm>
              <a:off x="9035776" y="624125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3" name="Oval 62">
              <a:extLst>
                <a:ext uri="{FF2B5EF4-FFF2-40B4-BE49-F238E27FC236}">
                  <a16:creationId xmlns:a16="http://schemas.microsoft.com/office/drawing/2014/main" id="{29A28321-7965-40A7-9C94-3069FFCCC901}"/>
                </a:ext>
              </a:extLst>
            </p:cNvPr>
            <p:cNvSpPr/>
            <p:nvPr/>
          </p:nvSpPr>
          <p:spPr>
            <a:xfrm>
              <a:off x="9163173" y="624125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4" name="Oval 63">
              <a:extLst>
                <a:ext uri="{FF2B5EF4-FFF2-40B4-BE49-F238E27FC236}">
                  <a16:creationId xmlns:a16="http://schemas.microsoft.com/office/drawing/2014/main" id="{9754DEB6-3839-44EF-A4AA-E8AB7CFA2EEB}"/>
                </a:ext>
              </a:extLst>
            </p:cNvPr>
            <p:cNvSpPr/>
            <p:nvPr/>
          </p:nvSpPr>
          <p:spPr>
            <a:xfrm>
              <a:off x="9293577" y="624125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5" name="Oval 64">
              <a:extLst>
                <a:ext uri="{FF2B5EF4-FFF2-40B4-BE49-F238E27FC236}">
                  <a16:creationId xmlns:a16="http://schemas.microsoft.com/office/drawing/2014/main" id="{F187B6D6-DDDA-41E8-AE29-A339C8BE3DFA}"/>
                </a:ext>
              </a:extLst>
            </p:cNvPr>
            <p:cNvSpPr/>
            <p:nvPr/>
          </p:nvSpPr>
          <p:spPr>
            <a:xfrm>
              <a:off x="9422478" y="624125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6" name="Oval 65">
              <a:extLst>
                <a:ext uri="{FF2B5EF4-FFF2-40B4-BE49-F238E27FC236}">
                  <a16:creationId xmlns:a16="http://schemas.microsoft.com/office/drawing/2014/main" id="{318626A7-0EAB-4372-AF41-CC7BDCFD2AE6}"/>
                </a:ext>
              </a:extLst>
            </p:cNvPr>
            <p:cNvSpPr/>
            <p:nvPr/>
          </p:nvSpPr>
          <p:spPr>
            <a:xfrm>
              <a:off x="9551379" y="6241252"/>
              <a:ext cx="75600" cy="756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792678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vmlDrawing" Target="../drawings/vmlDrawing1.v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36CF3FD-CFFB-EC06-3433-A4DF244DBB2C}"/>
              </a:ext>
            </a:extLst>
          </p:cNvPr>
          <p:cNvGraphicFramePr>
            <a:graphicFrameLocks noChangeAspect="1"/>
          </p:cNvGraphicFramePr>
          <p:nvPr userDrawn="1">
            <p:custDataLst>
              <p:tags r:id="rId35"/>
            </p:custDataLst>
            <p:extLst>
              <p:ext uri="{D42A27DB-BD31-4B8C-83A1-F6EECF244321}">
                <p14:modId xmlns:p14="http://schemas.microsoft.com/office/powerpoint/2010/main" val="3831501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7" name="think-cell Slide" r:id="rId36" imgW="622" imgH="623" progId="TCLayout.ActiveDocument.1">
                  <p:embed/>
                </p:oleObj>
              </mc:Choice>
              <mc:Fallback>
                <p:oleObj name="think-cell Slide" r:id="rId36" imgW="622" imgH="623" progId="TCLayout.ActiveDocument.1">
                  <p:embed/>
                  <p:pic>
                    <p:nvPicPr>
                      <p:cNvPr id="8" name="think-cell data - do not delete" hidden="1">
                        <a:extLst>
                          <a:ext uri="{FF2B5EF4-FFF2-40B4-BE49-F238E27FC236}">
                            <a16:creationId xmlns:a16="http://schemas.microsoft.com/office/drawing/2014/main" id="{436CF3FD-CFFB-EC06-3433-A4DF244DBB2C}"/>
                          </a:ext>
                        </a:extLst>
                      </p:cNvPr>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22910" y="226898"/>
            <a:ext cx="11407140" cy="98521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22910" y="1531088"/>
            <a:ext cx="11407140" cy="46458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5345430" y="6356350"/>
            <a:ext cx="122301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B87610-9399-42B0-8432-98773B6095C9}" type="datetimeFigureOut">
              <a:rPr lang="en-AU" smtClean="0"/>
              <a:pPr/>
              <a:t>14/05/2025</a:t>
            </a:fld>
            <a:endParaRPr lang="en-AU"/>
          </a:p>
        </p:txBody>
      </p:sp>
      <p:sp>
        <p:nvSpPr>
          <p:cNvPr id="5" name="Footer Placeholder 4"/>
          <p:cNvSpPr>
            <a:spLocks noGrp="1"/>
          </p:cNvSpPr>
          <p:nvPr>
            <p:ph type="ftr" sz="quarter" idx="3"/>
          </p:nvPr>
        </p:nvSpPr>
        <p:spPr>
          <a:xfrm>
            <a:off x="6736080" y="6356350"/>
            <a:ext cx="411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422910" y="6356350"/>
            <a:ext cx="8115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EE0579-8B0D-452F-B13D-DE2DC8CF55B1}" type="slidenum">
              <a:rPr lang="en-AU" smtClean="0"/>
              <a:pPr/>
              <a:t>‹#›</a:t>
            </a:fld>
            <a:endParaRPr lang="en-AU"/>
          </a:p>
        </p:txBody>
      </p:sp>
    </p:spTree>
    <p:extLst>
      <p:ext uri="{BB962C8B-B14F-4D97-AF65-F5344CB8AC3E}">
        <p14:creationId xmlns:p14="http://schemas.microsoft.com/office/powerpoint/2010/main" val="134207709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93" r:id="rId26"/>
    <p:sldLayoutId id="2147483692" r:id="rId27"/>
    <p:sldLayoutId id="2147483688" r:id="rId28"/>
    <p:sldLayoutId id="2147483690" r:id="rId29"/>
    <p:sldLayoutId id="2147483689" r:id="rId30"/>
    <p:sldLayoutId id="2147483694" r:id="rId31"/>
    <p:sldLayoutId id="2147483691" r:id="rId32"/>
  </p:sldLayoutIdLst>
  <p:txStyles>
    <p:titleStyle>
      <a:lvl1pPr algn="l" defTabSz="914400" rtl="0" eaLnBrk="1" latinLnBrk="0" hangingPunct="1">
        <a:lnSpc>
          <a:spcPct val="90000"/>
        </a:lnSpc>
        <a:spcBef>
          <a:spcPct val="0"/>
        </a:spcBef>
        <a:buNone/>
        <a:defRPr sz="2800" b="1" kern="1200">
          <a:solidFill>
            <a:srgbClr val="002256"/>
          </a:solidFill>
          <a:latin typeface="+mj-lt"/>
          <a:ea typeface="+mj-ea"/>
          <a:cs typeface="+mj-cs"/>
        </a:defRPr>
      </a:lvl1pPr>
    </p:titleStyle>
    <p:bodyStyle>
      <a:lvl1pPr marL="360000" indent="-360000" algn="l" defTabSz="914400" rtl="0" eaLnBrk="1" latinLnBrk="0" hangingPunct="1">
        <a:lnSpc>
          <a:spcPct val="90000"/>
        </a:lnSpc>
        <a:spcBef>
          <a:spcPts val="1000"/>
        </a:spcBef>
        <a:buClr>
          <a:schemeClr val="accent5"/>
        </a:buClr>
        <a:buSzPct val="80000"/>
        <a:buFont typeface="Wingdings 3" panose="050401020108070707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5"/>
        </a:buClr>
        <a:buFont typeface="Century Gothic" panose="020B0502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5"/>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5"/>
        </a:buClr>
        <a:buSzPct val="75000"/>
        <a:buFont typeface="Century Gothic" panose="020B0502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5"/>
        </a:buClr>
        <a:buFont typeface="Century Gothic" panose="020B0502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14.jpeg"/><Relationship Id="rId5" Type="http://schemas.openxmlformats.org/officeDocument/2006/relationships/image" Target="../media/image1.emf"/><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childsafety.gov.au/system/files/2023-08/implementation-guide.PDF" TargetMode="Externa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8" Type="http://schemas.openxmlformats.org/officeDocument/2006/relationships/hyperlink" Target="https://www.childsafety.gov.au/system/files/2024-04/complaint-handling-guide.PDF" TargetMode="External"/><Relationship Id="rId13" Type="http://schemas.openxmlformats.org/officeDocument/2006/relationships/image" Target="../media/image40.svg"/><Relationship Id="rId3" Type="http://schemas.openxmlformats.org/officeDocument/2006/relationships/image" Target="../media/image33.png"/><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hyperlink" Target="https://www.childsafety.gov.au/system/files/2024-06/child-sexual-abuse-practice-guide.PDF" TargetMode="External"/><Relationship Id="rId1" Type="http://schemas.openxmlformats.org/officeDocument/2006/relationships/slideLayout" Target="../slideLayouts/slideLayout26.xml"/><Relationship Id="rId6" Type="http://schemas.openxmlformats.org/officeDocument/2006/relationships/hyperlink" Target="https://www.childsafety.gov.au/system/files/2023-07/child-safety-risk-management-guide.pdf" TargetMode="External"/><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hyperlink" Target="https://www.childsafety.gov.au/system/files/2022-10/child-safe-report.pdf" TargetMode="External"/><Relationship Id="rId9" Type="http://schemas.openxmlformats.org/officeDocument/2006/relationships/image" Target="../media/image36.png"/><Relationship Id="rId1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hyperlink" Target="https://nationalcentre.org.au/" TargetMode="External"/><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uY3RdlBKxK4&amp;t=2s" TargetMode="External"/><Relationship Id="rId2" Type="http://schemas.openxmlformats.org/officeDocument/2006/relationships/slideLayout" Target="../slideLayouts/slideLayout19.xml"/><Relationship Id="rId1" Type="http://schemas.openxmlformats.org/officeDocument/2006/relationships/video" Target="https://www.youtube.com/embed/uY3RdlBKxK4?start=2&amp;feature=oembed" TargetMode="External"/><Relationship Id="rId6" Type="http://schemas.openxmlformats.org/officeDocument/2006/relationships/image" Target="../media/image23.jpeg"/><Relationship Id="rId5" Type="http://schemas.openxmlformats.org/officeDocument/2006/relationships/hyperlink" Target="https://www.youtube.com/watch?app=desktop&amp;v=uY3RdlBKxK4&amp;t=2s" TargetMode="Externa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a:extLst>
              <a:ext uri="{FF2B5EF4-FFF2-40B4-BE49-F238E27FC236}">
                <a16:creationId xmlns:a16="http://schemas.microsoft.com/office/drawing/2014/main" id="{CDDDF668-4B3E-AFF4-69B8-1930EACEA833}"/>
              </a:ext>
              <a:ext uri="{C183D7F6-B498-43B3-948B-1728B52AA6E4}">
                <adec:decorative xmlns:adec="http://schemas.microsoft.com/office/drawing/2017/decorative" val="1"/>
              </a:ext>
            </a:extLst>
          </p:cNvPr>
          <p:cNvGraphicFramePr>
            <a:graphicFrameLocks noChangeAspect="1"/>
          </p:cNvGraphicFramePr>
          <p:nvPr>
            <p:custDataLst>
              <p:tags r:id="rId2"/>
            </p:custDataLst>
            <p:extLst>
              <p:ext uri="{D42A27DB-BD31-4B8C-83A1-F6EECF244321}">
                <p14:modId xmlns:p14="http://schemas.microsoft.com/office/powerpoint/2010/main" val="32956148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1" name="think-cell Slide" r:id="rId4" imgW="622" imgH="623" progId="TCLayout.ActiveDocument.1">
                  <p:embed/>
                </p:oleObj>
              </mc:Choice>
              <mc:Fallback>
                <p:oleObj name="think-cell Slide" r:id="rId4" imgW="622" imgH="623" progId="TCLayout.ActiveDocument.1">
                  <p:embed/>
                  <p:pic>
                    <p:nvPicPr>
                      <p:cNvPr id="12" name="think-cell data - do not delete">
                        <a:extLst>
                          <a:ext uri="{FF2B5EF4-FFF2-40B4-BE49-F238E27FC236}">
                            <a16:creationId xmlns:a16="http://schemas.microsoft.com/office/drawing/2014/main" id="{CDDDF668-4B3E-AFF4-69B8-1930EACEA833}"/>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1FA8CE5E-A245-4D8C-AC21-C4407693A743}"/>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193170BB-B32C-42C8-A0C2-E5EC7ED29793}"/>
              </a:ext>
            </a:extLst>
          </p:cNvPr>
          <p:cNvSpPr>
            <a:spLocks noGrp="1"/>
          </p:cNvSpPr>
          <p:nvPr>
            <p:ph type="subTitle" idx="1"/>
          </p:nvPr>
        </p:nvSpPr>
        <p:spPr>
          <a:xfrm>
            <a:off x="661736" y="2977298"/>
            <a:ext cx="6696109" cy="1655762"/>
          </a:xfrm>
        </p:spPr>
        <p:txBody>
          <a:bodyPr/>
          <a:lstStyle/>
          <a:p>
            <a:pPr algn="l"/>
            <a:r>
              <a:rPr lang="en-AU" dirty="0">
                <a:solidFill>
                  <a:srgbClr val="002256"/>
                </a:solidFill>
                <a:cs typeface="Arial" panose="020B0604020202020204" pitchFamily="34" charset="0"/>
              </a:rPr>
              <a:t>Specialist and community support services responding to child sexual abuse</a:t>
            </a:r>
          </a:p>
        </p:txBody>
      </p:sp>
      <p:sp>
        <p:nvSpPr>
          <p:cNvPr id="2" name="Title 1">
            <a:extLst>
              <a:ext uri="{FF2B5EF4-FFF2-40B4-BE49-F238E27FC236}">
                <a16:creationId xmlns:a16="http://schemas.microsoft.com/office/drawing/2014/main" id="{EDD87662-C21A-460E-908A-363049410EE9}"/>
              </a:ext>
            </a:extLst>
          </p:cNvPr>
          <p:cNvSpPr>
            <a:spLocks noGrp="1"/>
          </p:cNvSpPr>
          <p:nvPr>
            <p:ph type="ctrTitle"/>
          </p:nvPr>
        </p:nvSpPr>
        <p:spPr>
          <a:xfrm>
            <a:off x="661736" y="1506465"/>
            <a:ext cx="8126664" cy="2159300"/>
          </a:xfrm>
        </p:spPr>
        <p:txBody>
          <a:bodyPr vert="horz" anchor="ctr">
            <a:normAutofit/>
          </a:bodyPr>
          <a:lstStyle/>
          <a:p>
            <a:pPr algn="l"/>
            <a:r>
              <a:rPr lang="en-AU" b="1" dirty="0">
                <a:solidFill>
                  <a:srgbClr val="002256"/>
                </a:solidFill>
                <a:latin typeface="+mn-lt"/>
                <a:cs typeface="Arial" panose="020B0604020202020204" pitchFamily="34" charset="0"/>
              </a:rPr>
              <a:t>Minimum Practice Standards</a:t>
            </a:r>
          </a:p>
        </p:txBody>
      </p:sp>
      <p:pic>
        <p:nvPicPr>
          <p:cNvPr id="10" name="Picture 9">
            <a:extLst>
              <a:ext uri="{FF2B5EF4-FFF2-40B4-BE49-F238E27FC236}">
                <a16:creationId xmlns:a16="http://schemas.microsoft.com/office/drawing/2014/main" id="{7826C009-A2FE-4B26-8B5A-A89385929A9D}"/>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801435" y="601062"/>
            <a:ext cx="2502808" cy="524030"/>
          </a:xfrm>
          <a:prstGeom prst="rect">
            <a:avLst/>
          </a:prstGeom>
        </p:spPr>
      </p:pic>
    </p:spTree>
    <p:extLst>
      <p:ext uri="{BB962C8B-B14F-4D97-AF65-F5344CB8AC3E}">
        <p14:creationId xmlns:p14="http://schemas.microsoft.com/office/powerpoint/2010/main" val="256419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5D8D2-0502-6FF6-0398-106A5116756F}"/>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9DB2874F-041F-8D76-EAAF-30898BD29F38}"/>
              </a:ext>
              <a:ext uri="{C183D7F6-B498-43B3-948B-1728B52AA6E4}">
                <adec:decorative xmlns:adec="http://schemas.microsoft.com/office/drawing/2017/decorative" val="1"/>
              </a:ext>
            </a:extLst>
          </p:cNvPr>
          <p:cNvSpPr/>
          <p:nvPr/>
        </p:nvSpPr>
        <p:spPr>
          <a:xfrm>
            <a:off x="833236" y="1825625"/>
            <a:ext cx="5486400" cy="4091089"/>
          </a:xfrm>
          <a:prstGeom prst="rect">
            <a:avLst/>
          </a:prstGeom>
          <a:solidFill>
            <a:srgbClr val="FFF8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1" name="Group 20">
            <a:extLst>
              <a:ext uri="{FF2B5EF4-FFF2-40B4-BE49-F238E27FC236}">
                <a16:creationId xmlns:a16="http://schemas.microsoft.com/office/drawing/2014/main" id="{53C11DB3-22BB-7DC8-7FAF-CC8A7C56C21A}"/>
              </a:ext>
              <a:ext uri="{C183D7F6-B498-43B3-948B-1728B52AA6E4}">
                <adec:decorative xmlns:adec="http://schemas.microsoft.com/office/drawing/2017/decorative" val="1"/>
              </a:ext>
            </a:extLst>
          </p:cNvPr>
          <p:cNvGrpSpPr/>
          <p:nvPr/>
        </p:nvGrpSpPr>
        <p:grpSpPr>
          <a:xfrm>
            <a:off x="2730617" y="1923454"/>
            <a:ext cx="1691640" cy="1691640"/>
            <a:chOff x="3976486" y="1771054"/>
            <a:chExt cx="1691640" cy="1691640"/>
          </a:xfrm>
        </p:grpSpPr>
        <p:sp>
          <p:nvSpPr>
            <p:cNvPr id="4" name="Oval 3">
              <a:extLst>
                <a:ext uri="{FF2B5EF4-FFF2-40B4-BE49-F238E27FC236}">
                  <a16:creationId xmlns:a16="http://schemas.microsoft.com/office/drawing/2014/main" id="{23562BA7-D7EB-4C0E-B16A-C480A6A4E47D}"/>
                </a:ext>
              </a:extLst>
            </p:cNvPr>
            <p:cNvSpPr/>
            <p:nvPr/>
          </p:nvSpPr>
          <p:spPr>
            <a:xfrm>
              <a:off x="3976486" y="1771054"/>
              <a:ext cx="1691640" cy="169164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reeform 14">
              <a:extLst>
                <a:ext uri="{FF2B5EF4-FFF2-40B4-BE49-F238E27FC236}">
                  <a16:creationId xmlns:a16="http://schemas.microsoft.com/office/drawing/2014/main" id="{922E2C8C-6141-4748-58A1-ED34A005643D}"/>
                </a:ext>
              </a:extLst>
            </p:cNvPr>
            <p:cNvSpPr>
              <a:spLocks noEditPoints="1"/>
            </p:cNvSpPr>
            <p:nvPr/>
          </p:nvSpPr>
          <p:spPr bwMode="auto">
            <a:xfrm>
              <a:off x="4575449" y="2364978"/>
              <a:ext cx="493713" cy="407987"/>
            </a:xfrm>
            <a:custGeom>
              <a:avLst/>
              <a:gdLst>
                <a:gd name="T0" fmla="*/ 159 w 170"/>
                <a:gd name="T1" fmla="*/ 14 h 138"/>
                <a:gd name="T2" fmla="*/ 156 w 170"/>
                <a:gd name="T3" fmla="*/ 0 h 138"/>
                <a:gd name="T4" fmla="*/ 137 w 170"/>
                <a:gd name="T5" fmla="*/ 3 h 138"/>
                <a:gd name="T6" fmla="*/ 32 w 170"/>
                <a:gd name="T7" fmla="*/ 14 h 138"/>
                <a:gd name="T8" fmla="*/ 30 w 170"/>
                <a:gd name="T9" fmla="*/ 0 h 138"/>
                <a:gd name="T10" fmla="*/ 11 w 170"/>
                <a:gd name="T11" fmla="*/ 3 h 138"/>
                <a:gd name="T12" fmla="*/ 2 w 170"/>
                <a:gd name="T13" fmla="*/ 14 h 138"/>
                <a:gd name="T14" fmla="*/ 0 w 170"/>
                <a:gd name="T15" fmla="*/ 61 h 138"/>
                <a:gd name="T16" fmla="*/ 11 w 170"/>
                <a:gd name="T17" fmla="*/ 64 h 138"/>
                <a:gd name="T18" fmla="*/ 13 w 170"/>
                <a:gd name="T19" fmla="*/ 138 h 138"/>
                <a:gd name="T20" fmla="*/ 32 w 170"/>
                <a:gd name="T21" fmla="*/ 135 h 138"/>
                <a:gd name="T22" fmla="*/ 137 w 170"/>
                <a:gd name="T23" fmla="*/ 91 h 138"/>
                <a:gd name="T24" fmla="*/ 139 w 170"/>
                <a:gd name="T25" fmla="*/ 138 h 138"/>
                <a:gd name="T26" fmla="*/ 159 w 170"/>
                <a:gd name="T27" fmla="*/ 135 h 138"/>
                <a:gd name="T28" fmla="*/ 167 w 170"/>
                <a:gd name="T29" fmla="*/ 64 h 138"/>
                <a:gd name="T30" fmla="*/ 170 w 170"/>
                <a:gd name="T31" fmla="*/ 16 h 138"/>
                <a:gd name="T32" fmla="*/ 89 w 170"/>
                <a:gd name="T33" fmla="*/ 58 h 138"/>
                <a:gd name="T34" fmla="*/ 160 w 170"/>
                <a:gd name="T35" fmla="*/ 20 h 138"/>
                <a:gd name="T36" fmla="*/ 89 w 170"/>
                <a:gd name="T37" fmla="*/ 58 h 138"/>
                <a:gd name="T38" fmla="*/ 49 w 170"/>
                <a:gd name="T39" fmla="*/ 20 h 138"/>
                <a:gd name="T40" fmla="*/ 41 w 170"/>
                <a:gd name="T41" fmla="*/ 58 h 138"/>
                <a:gd name="T42" fmla="*/ 89 w 170"/>
                <a:gd name="T43" fmla="*/ 20 h 138"/>
                <a:gd name="T44" fmla="*/ 81 w 170"/>
                <a:gd name="T45" fmla="*/ 58 h 138"/>
                <a:gd name="T46" fmla="*/ 89 w 170"/>
                <a:gd name="T47" fmla="*/ 20 h 138"/>
                <a:gd name="T48" fmla="*/ 152 w 170"/>
                <a:gd name="T49" fmla="*/ 6 h 138"/>
                <a:gd name="T50" fmla="*/ 153 w 170"/>
                <a:gd name="T51" fmla="*/ 14 h 138"/>
                <a:gd name="T52" fmla="*/ 142 w 170"/>
                <a:gd name="T53" fmla="*/ 7 h 138"/>
                <a:gd name="T54" fmla="*/ 17 w 170"/>
                <a:gd name="T55" fmla="*/ 6 h 138"/>
                <a:gd name="T56" fmla="*/ 27 w 170"/>
                <a:gd name="T57" fmla="*/ 7 h 138"/>
                <a:gd name="T58" fmla="*/ 16 w 170"/>
                <a:gd name="T59" fmla="*/ 14 h 138"/>
                <a:gd name="T60" fmla="*/ 17 w 170"/>
                <a:gd name="T61" fmla="*/ 6 h 138"/>
                <a:gd name="T62" fmla="*/ 5 w 170"/>
                <a:gd name="T63" fmla="*/ 54 h 138"/>
                <a:gd name="T64" fmla="*/ 41 w 170"/>
                <a:gd name="T65" fmla="*/ 20 h 138"/>
                <a:gd name="T66" fmla="*/ 16 w 170"/>
                <a:gd name="T67" fmla="*/ 64 h 138"/>
                <a:gd name="T68" fmla="*/ 27 w 170"/>
                <a:gd name="T69" fmla="*/ 131 h 138"/>
                <a:gd name="T70" fmla="*/ 16 w 170"/>
                <a:gd name="T71" fmla="*/ 132 h 138"/>
                <a:gd name="T72" fmla="*/ 32 w 170"/>
                <a:gd name="T73" fmla="*/ 64 h 138"/>
                <a:gd name="T74" fmla="*/ 137 w 170"/>
                <a:gd name="T75" fmla="*/ 85 h 138"/>
                <a:gd name="T76" fmla="*/ 152 w 170"/>
                <a:gd name="T77" fmla="*/ 132 h 138"/>
                <a:gd name="T78" fmla="*/ 142 w 170"/>
                <a:gd name="T79" fmla="*/ 131 h 138"/>
                <a:gd name="T80" fmla="*/ 153 w 170"/>
                <a:gd name="T81" fmla="*/ 64 h 138"/>
                <a:gd name="T82" fmla="*/ 152 w 170"/>
                <a:gd name="T83" fmla="*/ 132 h 138"/>
                <a:gd name="T84" fmla="*/ 164 w 170"/>
                <a:gd name="T85" fmla="*/ 23 h 138"/>
                <a:gd name="T86" fmla="*/ 128 w 170"/>
                <a:gd name="T87" fmla="*/ 5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0" h="138">
                  <a:moveTo>
                    <a:pt x="167" y="14"/>
                  </a:moveTo>
                  <a:cubicBezTo>
                    <a:pt x="159" y="14"/>
                    <a:pt x="159" y="14"/>
                    <a:pt x="159" y="14"/>
                  </a:cubicBezTo>
                  <a:cubicBezTo>
                    <a:pt x="159" y="3"/>
                    <a:pt x="159" y="3"/>
                    <a:pt x="159" y="3"/>
                  </a:cubicBezTo>
                  <a:cubicBezTo>
                    <a:pt x="159" y="1"/>
                    <a:pt x="158" y="0"/>
                    <a:pt x="156" y="0"/>
                  </a:cubicBezTo>
                  <a:cubicBezTo>
                    <a:pt x="139" y="0"/>
                    <a:pt x="139" y="0"/>
                    <a:pt x="139" y="0"/>
                  </a:cubicBezTo>
                  <a:cubicBezTo>
                    <a:pt x="138" y="0"/>
                    <a:pt x="137" y="1"/>
                    <a:pt x="137" y="3"/>
                  </a:cubicBezTo>
                  <a:cubicBezTo>
                    <a:pt x="137" y="14"/>
                    <a:pt x="137" y="14"/>
                    <a:pt x="137" y="14"/>
                  </a:cubicBezTo>
                  <a:cubicBezTo>
                    <a:pt x="32" y="14"/>
                    <a:pt x="32" y="14"/>
                    <a:pt x="32" y="14"/>
                  </a:cubicBezTo>
                  <a:cubicBezTo>
                    <a:pt x="32" y="3"/>
                    <a:pt x="32" y="3"/>
                    <a:pt x="32" y="3"/>
                  </a:cubicBezTo>
                  <a:cubicBezTo>
                    <a:pt x="32" y="1"/>
                    <a:pt x="31" y="0"/>
                    <a:pt x="30" y="0"/>
                  </a:cubicBezTo>
                  <a:cubicBezTo>
                    <a:pt x="13" y="0"/>
                    <a:pt x="13" y="0"/>
                    <a:pt x="13" y="0"/>
                  </a:cubicBezTo>
                  <a:cubicBezTo>
                    <a:pt x="12" y="0"/>
                    <a:pt x="11" y="1"/>
                    <a:pt x="11" y="3"/>
                  </a:cubicBezTo>
                  <a:cubicBezTo>
                    <a:pt x="11" y="14"/>
                    <a:pt x="11" y="14"/>
                    <a:pt x="11" y="14"/>
                  </a:cubicBezTo>
                  <a:cubicBezTo>
                    <a:pt x="2" y="14"/>
                    <a:pt x="2" y="14"/>
                    <a:pt x="2" y="14"/>
                  </a:cubicBezTo>
                  <a:cubicBezTo>
                    <a:pt x="1" y="14"/>
                    <a:pt x="0" y="15"/>
                    <a:pt x="0" y="16"/>
                  </a:cubicBezTo>
                  <a:cubicBezTo>
                    <a:pt x="0" y="61"/>
                    <a:pt x="0" y="61"/>
                    <a:pt x="0" y="61"/>
                  </a:cubicBezTo>
                  <a:cubicBezTo>
                    <a:pt x="0" y="62"/>
                    <a:pt x="1" y="64"/>
                    <a:pt x="2" y="64"/>
                  </a:cubicBezTo>
                  <a:cubicBezTo>
                    <a:pt x="11" y="64"/>
                    <a:pt x="11" y="64"/>
                    <a:pt x="11" y="64"/>
                  </a:cubicBezTo>
                  <a:cubicBezTo>
                    <a:pt x="11" y="135"/>
                    <a:pt x="11" y="135"/>
                    <a:pt x="11" y="135"/>
                  </a:cubicBezTo>
                  <a:cubicBezTo>
                    <a:pt x="11" y="137"/>
                    <a:pt x="12" y="138"/>
                    <a:pt x="13" y="138"/>
                  </a:cubicBezTo>
                  <a:cubicBezTo>
                    <a:pt x="30" y="138"/>
                    <a:pt x="30" y="138"/>
                    <a:pt x="30" y="138"/>
                  </a:cubicBezTo>
                  <a:cubicBezTo>
                    <a:pt x="31" y="138"/>
                    <a:pt x="32" y="137"/>
                    <a:pt x="32" y="135"/>
                  </a:cubicBezTo>
                  <a:cubicBezTo>
                    <a:pt x="32" y="91"/>
                    <a:pt x="32" y="91"/>
                    <a:pt x="32" y="91"/>
                  </a:cubicBezTo>
                  <a:cubicBezTo>
                    <a:pt x="137" y="91"/>
                    <a:pt x="137" y="91"/>
                    <a:pt x="137" y="91"/>
                  </a:cubicBezTo>
                  <a:cubicBezTo>
                    <a:pt x="137" y="135"/>
                    <a:pt x="137" y="135"/>
                    <a:pt x="137" y="135"/>
                  </a:cubicBezTo>
                  <a:cubicBezTo>
                    <a:pt x="137" y="137"/>
                    <a:pt x="138" y="138"/>
                    <a:pt x="139" y="138"/>
                  </a:cubicBezTo>
                  <a:cubicBezTo>
                    <a:pt x="156" y="138"/>
                    <a:pt x="156" y="138"/>
                    <a:pt x="156" y="138"/>
                  </a:cubicBezTo>
                  <a:cubicBezTo>
                    <a:pt x="158" y="138"/>
                    <a:pt x="159" y="137"/>
                    <a:pt x="159" y="135"/>
                  </a:cubicBezTo>
                  <a:cubicBezTo>
                    <a:pt x="159" y="64"/>
                    <a:pt x="159" y="64"/>
                    <a:pt x="159" y="64"/>
                  </a:cubicBezTo>
                  <a:cubicBezTo>
                    <a:pt x="167" y="64"/>
                    <a:pt x="167" y="64"/>
                    <a:pt x="167" y="64"/>
                  </a:cubicBezTo>
                  <a:cubicBezTo>
                    <a:pt x="169" y="64"/>
                    <a:pt x="170" y="62"/>
                    <a:pt x="170" y="61"/>
                  </a:cubicBezTo>
                  <a:cubicBezTo>
                    <a:pt x="170" y="16"/>
                    <a:pt x="170" y="16"/>
                    <a:pt x="170" y="16"/>
                  </a:cubicBezTo>
                  <a:cubicBezTo>
                    <a:pt x="170" y="15"/>
                    <a:pt x="169" y="14"/>
                    <a:pt x="167" y="14"/>
                  </a:cubicBezTo>
                  <a:close/>
                  <a:moveTo>
                    <a:pt x="89" y="58"/>
                  </a:moveTo>
                  <a:cubicBezTo>
                    <a:pt x="128" y="20"/>
                    <a:pt x="128" y="20"/>
                    <a:pt x="128" y="20"/>
                  </a:cubicBezTo>
                  <a:cubicBezTo>
                    <a:pt x="160" y="20"/>
                    <a:pt x="160" y="20"/>
                    <a:pt x="160" y="20"/>
                  </a:cubicBezTo>
                  <a:cubicBezTo>
                    <a:pt x="120" y="58"/>
                    <a:pt x="120" y="58"/>
                    <a:pt x="120" y="58"/>
                  </a:cubicBezTo>
                  <a:lnTo>
                    <a:pt x="89" y="58"/>
                  </a:lnTo>
                  <a:close/>
                  <a:moveTo>
                    <a:pt x="9" y="58"/>
                  </a:moveTo>
                  <a:cubicBezTo>
                    <a:pt x="49" y="20"/>
                    <a:pt x="49" y="20"/>
                    <a:pt x="49" y="20"/>
                  </a:cubicBezTo>
                  <a:cubicBezTo>
                    <a:pt x="81" y="20"/>
                    <a:pt x="81" y="20"/>
                    <a:pt x="81" y="20"/>
                  </a:cubicBezTo>
                  <a:cubicBezTo>
                    <a:pt x="41" y="58"/>
                    <a:pt x="41" y="58"/>
                    <a:pt x="41" y="58"/>
                  </a:cubicBezTo>
                  <a:lnTo>
                    <a:pt x="9" y="58"/>
                  </a:lnTo>
                  <a:close/>
                  <a:moveTo>
                    <a:pt x="89" y="20"/>
                  </a:moveTo>
                  <a:cubicBezTo>
                    <a:pt x="120" y="20"/>
                    <a:pt x="120" y="20"/>
                    <a:pt x="120" y="20"/>
                  </a:cubicBezTo>
                  <a:cubicBezTo>
                    <a:pt x="81" y="58"/>
                    <a:pt x="81" y="58"/>
                    <a:pt x="81" y="58"/>
                  </a:cubicBezTo>
                  <a:cubicBezTo>
                    <a:pt x="49" y="58"/>
                    <a:pt x="49" y="58"/>
                    <a:pt x="49" y="58"/>
                  </a:cubicBezTo>
                  <a:lnTo>
                    <a:pt x="89" y="20"/>
                  </a:lnTo>
                  <a:close/>
                  <a:moveTo>
                    <a:pt x="143" y="6"/>
                  </a:moveTo>
                  <a:cubicBezTo>
                    <a:pt x="152" y="6"/>
                    <a:pt x="152" y="6"/>
                    <a:pt x="152" y="6"/>
                  </a:cubicBezTo>
                  <a:cubicBezTo>
                    <a:pt x="153" y="6"/>
                    <a:pt x="153" y="6"/>
                    <a:pt x="153" y="7"/>
                  </a:cubicBezTo>
                  <a:cubicBezTo>
                    <a:pt x="153" y="14"/>
                    <a:pt x="153" y="14"/>
                    <a:pt x="153" y="14"/>
                  </a:cubicBezTo>
                  <a:cubicBezTo>
                    <a:pt x="142" y="14"/>
                    <a:pt x="142" y="14"/>
                    <a:pt x="142" y="14"/>
                  </a:cubicBezTo>
                  <a:cubicBezTo>
                    <a:pt x="142" y="7"/>
                    <a:pt x="142" y="7"/>
                    <a:pt x="142" y="7"/>
                  </a:cubicBezTo>
                  <a:cubicBezTo>
                    <a:pt x="142" y="6"/>
                    <a:pt x="143" y="6"/>
                    <a:pt x="143" y="6"/>
                  </a:cubicBezTo>
                  <a:close/>
                  <a:moveTo>
                    <a:pt x="17" y="6"/>
                  </a:moveTo>
                  <a:cubicBezTo>
                    <a:pt x="26" y="6"/>
                    <a:pt x="26" y="6"/>
                    <a:pt x="26" y="6"/>
                  </a:cubicBezTo>
                  <a:cubicBezTo>
                    <a:pt x="27" y="6"/>
                    <a:pt x="27" y="6"/>
                    <a:pt x="27" y="7"/>
                  </a:cubicBezTo>
                  <a:cubicBezTo>
                    <a:pt x="27" y="14"/>
                    <a:pt x="27" y="14"/>
                    <a:pt x="27" y="14"/>
                  </a:cubicBezTo>
                  <a:cubicBezTo>
                    <a:pt x="16" y="14"/>
                    <a:pt x="16" y="14"/>
                    <a:pt x="16" y="14"/>
                  </a:cubicBezTo>
                  <a:cubicBezTo>
                    <a:pt x="16" y="7"/>
                    <a:pt x="16" y="7"/>
                    <a:pt x="16" y="7"/>
                  </a:cubicBezTo>
                  <a:cubicBezTo>
                    <a:pt x="16" y="6"/>
                    <a:pt x="16" y="6"/>
                    <a:pt x="17" y="6"/>
                  </a:cubicBezTo>
                  <a:close/>
                  <a:moveTo>
                    <a:pt x="41" y="20"/>
                  </a:moveTo>
                  <a:cubicBezTo>
                    <a:pt x="5" y="54"/>
                    <a:pt x="5" y="54"/>
                    <a:pt x="5" y="54"/>
                  </a:cubicBezTo>
                  <a:cubicBezTo>
                    <a:pt x="5" y="20"/>
                    <a:pt x="5" y="20"/>
                    <a:pt x="5" y="20"/>
                  </a:cubicBezTo>
                  <a:lnTo>
                    <a:pt x="41" y="20"/>
                  </a:lnTo>
                  <a:close/>
                  <a:moveTo>
                    <a:pt x="16" y="132"/>
                  </a:moveTo>
                  <a:cubicBezTo>
                    <a:pt x="16" y="64"/>
                    <a:pt x="16" y="64"/>
                    <a:pt x="16" y="64"/>
                  </a:cubicBezTo>
                  <a:cubicBezTo>
                    <a:pt x="27" y="64"/>
                    <a:pt x="27" y="64"/>
                    <a:pt x="27" y="64"/>
                  </a:cubicBezTo>
                  <a:cubicBezTo>
                    <a:pt x="27" y="131"/>
                    <a:pt x="27" y="131"/>
                    <a:pt x="27" y="131"/>
                  </a:cubicBezTo>
                  <a:cubicBezTo>
                    <a:pt x="27" y="132"/>
                    <a:pt x="27" y="132"/>
                    <a:pt x="26" y="132"/>
                  </a:cubicBezTo>
                  <a:cubicBezTo>
                    <a:pt x="16" y="132"/>
                    <a:pt x="16" y="132"/>
                    <a:pt x="16" y="132"/>
                  </a:cubicBezTo>
                  <a:close/>
                  <a:moveTo>
                    <a:pt x="32" y="85"/>
                  </a:moveTo>
                  <a:cubicBezTo>
                    <a:pt x="32" y="64"/>
                    <a:pt x="32" y="64"/>
                    <a:pt x="32" y="64"/>
                  </a:cubicBezTo>
                  <a:cubicBezTo>
                    <a:pt x="137" y="64"/>
                    <a:pt x="137" y="64"/>
                    <a:pt x="137" y="64"/>
                  </a:cubicBezTo>
                  <a:cubicBezTo>
                    <a:pt x="137" y="85"/>
                    <a:pt x="137" y="85"/>
                    <a:pt x="137" y="85"/>
                  </a:cubicBezTo>
                  <a:lnTo>
                    <a:pt x="32" y="85"/>
                  </a:lnTo>
                  <a:close/>
                  <a:moveTo>
                    <a:pt x="152" y="132"/>
                  </a:moveTo>
                  <a:cubicBezTo>
                    <a:pt x="143" y="132"/>
                    <a:pt x="143" y="132"/>
                    <a:pt x="143" y="132"/>
                  </a:cubicBezTo>
                  <a:cubicBezTo>
                    <a:pt x="143" y="132"/>
                    <a:pt x="142" y="132"/>
                    <a:pt x="142" y="131"/>
                  </a:cubicBezTo>
                  <a:cubicBezTo>
                    <a:pt x="142" y="64"/>
                    <a:pt x="142" y="64"/>
                    <a:pt x="142" y="64"/>
                  </a:cubicBezTo>
                  <a:cubicBezTo>
                    <a:pt x="153" y="64"/>
                    <a:pt x="153" y="64"/>
                    <a:pt x="153" y="64"/>
                  </a:cubicBezTo>
                  <a:cubicBezTo>
                    <a:pt x="153" y="131"/>
                    <a:pt x="153" y="131"/>
                    <a:pt x="153" y="131"/>
                  </a:cubicBezTo>
                  <a:cubicBezTo>
                    <a:pt x="153" y="132"/>
                    <a:pt x="153" y="132"/>
                    <a:pt x="152" y="132"/>
                  </a:cubicBezTo>
                  <a:close/>
                  <a:moveTo>
                    <a:pt x="128" y="58"/>
                  </a:moveTo>
                  <a:cubicBezTo>
                    <a:pt x="164" y="23"/>
                    <a:pt x="164" y="23"/>
                    <a:pt x="164" y="23"/>
                  </a:cubicBezTo>
                  <a:cubicBezTo>
                    <a:pt x="164" y="58"/>
                    <a:pt x="164" y="58"/>
                    <a:pt x="164" y="58"/>
                  </a:cubicBezTo>
                  <a:lnTo>
                    <a:pt x="128" y="5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grpSp>
      <p:sp>
        <p:nvSpPr>
          <p:cNvPr id="8" name="TextBox 7">
            <a:extLst>
              <a:ext uri="{FF2B5EF4-FFF2-40B4-BE49-F238E27FC236}">
                <a16:creationId xmlns:a16="http://schemas.microsoft.com/office/drawing/2014/main" id="{5583C40D-E1A3-EE47-0D4E-F22B194055A4}"/>
              </a:ext>
            </a:extLst>
          </p:cNvPr>
          <p:cNvSpPr txBox="1"/>
          <p:nvPr/>
        </p:nvSpPr>
        <p:spPr>
          <a:xfrm>
            <a:off x="1056874" y="3750031"/>
            <a:ext cx="5039126" cy="1815818"/>
          </a:xfrm>
          <a:prstGeom prst="rect">
            <a:avLst/>
          </a:prstGeom>
          <a:noFill/>
        </p:spPr>
        <p:txBody>
          <a:bodyPr wrap="square">
            <a:spAutoFit/>
          </a:bodyPr>
          <a:lstStyle/>
          <a:p>
            <a:pPr marL="0" marR="0" lvl="0" indent="0" algn="ctr" defTabSz="914400" rtl="0" eaLnBrk="1" fontAlgn="auto" latinLnBrk="0" hangingPunct="1">
              <a:lnSpc>
                <a:spcPct val="114000"/>
              </a:lnSpc>
              <a:spcBef>
                <a:spcPts val="1000"/>
              </a:spcBef>
              <a:spcAft>
                <a:spcPts val="0"/>
              </a:spcAft>
              <a:buClr>
                <a:srgbClr val="F38263"/>
              </a:buClr>
              <a:buSzPct val="80000"/>
              <a:buFont typeface="Wingdings 3" panose="05040102010807070707" pitchFamily="18" charset="2"/>
              <a:buNone/>
              <a:tabLst/>
              <a:defRPr/>
            </a:pPr>
            <a:r>
              <a:rPr kumimoji="0" lang="en-AU" sz="2000" b="1" i="0" u="none" strike="noStrike" kern="1200" cap="none" spc="0" normalizeH="0" baseline="0" noProof="0">
                <a:ln>
                  <a:noFill/>
                </a:ln>
                <a:solidFill>
                  <a:srgbClr val="F38263"/>
                </a:solidFill>
                <a:effectLst/>
                <a:uLnTx/>
                <a:uFillTx/>
                <a:latin typeface="Century Gothic" panose="020F0302020204030204"/>
                <a:ea typeface="+mn-ea"/>
                <a:cs typeface="+mn-cs"/>
              </a:rPr>
              <a:t>Victims and survivors face barriers when seeking help</a:t>
            </a:r>
            <a:r>
              <a:rPr kumimoji="0" lang="en-AU" sz="2000" b="0" i="0" u="none" strike="noStrike" kern="1200" cap="none" spc="0" normalizeH="0" baseline="0" noProof="0">
                <a:ln>
                  <a:noFill/>
                </a:ln>
                <a:solidFill>
                  <a:prstClr val="black"/>
                </a:solidFill>
                <a:effectLst/>
                <a:uLnTx/>
                <a:uFillTx/>
                <a:latin typeface="Century Gothic" panose="020F0302020204030204"/>
                <a:ea typeface="+mn-ea"/>
                <a:cs typeface="+mn-cs"/>
              </a:rPr>
              <a:t>, including gaps in services, inadequate service response, and inconsistent service provision within and across jurisdictions. </a:t>
            </a:r>
          </a:p>
        </p:txBody>
      </p:sp>
      <p:pic>
        <p:nvPicPr>
          <p:cNvPr id="5" name="Graphic 4" descr="Two people speaking to each other.">
            <a:extLst>
              <a:ext uri="{FF2B5EF4-FFF2-40B4-BE49-F238E27FC236}">
                <a16:creationId xmlns:a16="http://schemas.microsoft.com/office/drawing/2014/main" id="{7F48C52F-652A-1F6F-796F-B5E1210F9CCF}"/>
              </a:ext>
            </a:extLst>
          </p:cNvPr>
          <p:cNvPicPr>
            <a:picLocks noChangeAspect="1"/>
          </p:cNvPicPr>
          <p:nvPr/>
        </p:nvPicPr>
        <p:blipFill>
          <a:blip r:embed="rId2">
            <a:extLst>
              <a:ext uri="{96DAC541-7B7A-43D3-8B79-37D633B846F1}">
                <asvg:svgBlip xmlns:asvg="http://schemas.microsoft.com/office/drawing/2016/SVG/main" r:embed="rId3"/>
              </a:ext>
            </a:extLst>
          </a:blip>
          <a:srcRect l="36231" r="4425" b="40627"/>
          <a:stretch/>
        </p:blipFill>
        <p:spPr>
          <a:xfrm>
            <a:off x="6671136" y="1690688"/>
            <a:ext cx="4906302" cy="4800134"/>
          </a:xfrm>
          <a:prstGeom prst="rect">
            <a:avLst/>
          </a:prstGeom>
        </p:spPr>
      </p:pic>
      <p:sp>
        <p:nvSpPr>
          <p:cNvPr id="2" name="Title 1">
            <a:extLst>
              <a:ext uri="{FF2B5EF4-FFF2-40B4-BE49-F238E27FC236}">
                <a16:creationId xmlns:a16="http://schemas.microsoft.com/office/drawing/2014/main" id="{3DBCE931-55AE-025F-9517-E0669B9A4ACF}"/>
              </a:ext>
            </a:extLst>
          </p:cNvPr>
          <p:cNvSpPr>
            <a:spLocks noGrp="1"/>
          </p:cNvSpPr>
          <p:nvPr>
            <p:ph type="title"/>
          </p:nvPr>
        </p:nvSpPr>
        <p:spPr/>
        <p:txBody>
          <a:bodyPr/>
          <a:lstStyle/>
          <a:p>
            <a:r>
              <a:rPr lang="en-AU">
                <a:solidFill>
                  <a:schemeClr val="accent5"/>
                </a:solidFill>
              </a:rPr>
              <a:t>Why</a:t>
            </a:r>
            <a:r>
              <a:rPr lang="en-AU"/>
              <a:t> should service providers adopt and implement the </a:t>
            </a:r>
            <a:br>
              <a:rPr lang="en-AU"/>
            </a:br>
            <a:r>
              <a:rPr lang="en-AU"/>
              <a:t>Minimum Practice Standards?</a:t>
            </a:r>
          </a:p>
        </p:txBody>
      </p:sp>
    </p:spTree>
    <p:extLst>
      <p:ext uri="{BB962C8B-B14F-4D97-AF65-F5344CB8AC3E}">
        <p14:creationId xmlns:p14="http://schemas.microsoft.com/office/powerpoint/2010/main" val="2086846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08F2F-72B9-31FE-9478-5F8EE70B5528}"/>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00719CBE-6A14-C8C4-5CD7-78E893CDAD66}"/>
              </a:ext>
              <a:ext uri="{C183D7F6-B498-43B3-948B-1728B52AA6E4}">
                <adec:decorative xmlns:adec="http://schemas.microsoft.com/office/drawing/2017/decorative" val="1"/>
              </a:ext>
            </a:extLst>
          </p:cNvPr>
          <p:cNvSpPr/>
          <p:nvPr/>
        </p:nvSpPr>
        <p:spPr>
          <a:xfrm>
            <a:off x="833236" y="1825625"/>
            <a:ext cx="5486400" cy="4583134"/>
          </a:xfrm>
          <a:prstGeom prst="rect">
            <a:avLst/>
          </a:prstGeom>
          <a:solidFill>
            <a:srgbClr val="FFF8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6" name="Group 5">
            <a:extLst>
              <a:ext uri="{FF2B5EF4-FFF2-40B4-BE49-F238E27FC236}">
                <a16:creationId xmlns:a16="http://schemas.microsoft.com/office/drawing/2014/main" id="{1C8FC748-C8DA-0104-B5B6-03E85763E5D0}"/>
              </a:ext>
              <a:ext uri="{C183D7F6-B498-43B3-948B-1728B52AA6E4}">
                <adec:decorative xmlns:adec="http://schemas.microsoft.com/office/drawing/2017/decorative" val="1"/>
              </a:ext>
            </a:extLst>
          </p:cNvPr>
          <p:cNvGrpSpPr/>
          <p:nvPr/>
        </p:nvGrpSpPr>
        <p:grpSpPr>
          <a:xfrm>
            <a:off x="2730616" y="1923454"/>
            <a:ext cx="1691640" cy="1691640"/>
            <a:chOff x="5208860" y="1771054"/>
            <a:chExt cx="1691640" cy="1691640"/>
          </a:xfrm>
        </p:grpSpPr>
        <p:sp>
          <p:nvSpPr>
            <p:cNvPr id="7" name="Oval 6">
              <a:extLst>
                <a:ext uri="{FF2B5EF4-FFF2-40B4-BE49-F238E27FC236}">
                  <a16:creationId xmlns:a16="http://schemas.microsoft.com/office/drawing/2014/main" id="{06DE9172-6697-830C-CA2E-F9860C7FCFBD}"/>
                </a:ext>
              </a:extLst>
            </p:cNvPr>
            <p:cNvSpPr/>
            <p:nvPr/>
          </p:nvSpPr>
          <p:spPr>
            <a:xfrm>
              <a:off x="5208860" y="1771054"/>
              <a:ext cx="1691640" cy="16916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4" name="Group 13">
              <a:extLst>
                <a:ext uri="{FF2B5EF4-FFF2-40B4-BE49-F238E27FC236}">
                  <a16:creationId xmlns:a16="http://schemas.microsoft.com/office/drawing/2014/main" id="{D3ED4B32-19D4-8BA2-7142-FB8BD0AB8AB3}"/>
                </a:ext>
              </a:extLst>
            </p:cNvPr>
            <p:cNvGrpSpPr>
              <a:grpSpLocks noChangeAspect="1"/>
            </p:cNvGrpSpPr>
            <p:nvPr/>
          </p:nvGrpSpPr>
          <p:grpSpPr>
            <a:xfrm>
              <a:off x="5857830" y="2344617"/>
              <a:ext cx="393700" cy="544513"/>
              <a:chOff x="9431338" y="4356100"/>
              <a:chExt cx="393700" cy="544513"/>
            </a:xfrm>
            <a:solidFill>
              <a:schemeClr val="bg1"/>
            </a:solidFill>
          </p:grpSpPr>
          <p:sp>
            <p:nvSpPr>
              <p:cNvPr id="15" name="Freeform 131">
                <a:extLst>
                  <a:ext uri="{FF2B5EF4-FFF2-40B4-BE49-F238E27FC236}">
                    <a16:creationId xmlns:a16="http://schemas.microsoft.com/office/drawing/2014/main" id="{9A0E8EC7-8605-1715-E813-1667FCEB69DC}"/>
                  </a:ext>
                </a:extLst>
              </p:cNvPr>
              <p:cNvSpPr>
                <a:spLocks noEditPoints="1"/>
              </p:cNvSpPr>
              <p:nvPr/>
            </p:nvSpPr>
            <p:spPr bwMode="auto">
              <a:xfrm>
                <a:off x="9502775" y="4438650"/>
                <a:ext cx="257175" cy="258763"/>
              </a:xfrm>
              <a:custGeom>
                <a:avLst/>
                <a:gdLst>
                  <a:gd name="T0" fmla="*/ 77 w 81"/>
                  <a:gd name="T1" fmla="*/ 29 h 81"/>
                  <a:gd name="T2" fmla="*/ 53 w 81"/>
                  <a:gd name="T3" fmla="*/ 29 h 81"/>
                  <a:gd name="T4" fmla="*/ 42 w 81"/>
                  <a:gd name="T5" fmla="*/ 2 h 81"/>
                  <a:gd name="T6" fmla="*/ 38 w 81"/>
                  <a:gd name="T7" fmla="*/ 2 h 81"/>
                  <a:gd name="T8" fmla="*/ 28 w 81"/>
                  <a:gd name="T9" fmla="*/ 29 h 81"/>
                  <a:gd name="T10" fmla="*/ 4 w 81"/>
                  <a:gd name="T11" fmla="*/ 29 h 81"/>
                  <a:gd name="T12" fmla="*/ 2 w 81"/>
                  <a:gd name="T13" fmla="*/ 33 h 81"/>
                  <a:gd name="T14" fmla="*/ 22 w 81"/>
                  <a:gd name="T15" fmla="*/ 48 h 81"/>
                  <a:gd name="T16" fmla="*/ 13 w 81"/>
                  <a:gd name="T17" fmla="*/ 77 h 81"/>
                  <a:gd name="T18" fmla="*/ 17 w 81"/>
                  <a:gd name="T19" fmla="*/ 79 h 81"/>
                  <a:gd name="T20" fmla="*/ 40 w 81"/>
                  <a:gd name="T21" fmla="*/ 62 h 81"/>
                  <a:gd name="T22" fmla="*/ 64 w 81"/>
                  <a:gd name="T23" fmla="*/ 79 h 81"/>
                  <a:gd name="T24" fmla="*/ 68 w 81"/>
                  <a:gd name="T25" fmla="*/ 77 h 81"/>
                  <a:gd name="T26" fmla="*/ 59 w 81"/>
                  <a:gd name="T27" fmla="*/ 48 h 81"/>
                  <a:gd name="T28" fmla="*/ 79 w 81"/>
                  <a:gd name="T29" fmla="*/ 33 h 81"/>
                  <a:gd name="T30" fmla="*/ 77 w 81"/>
                  <a:gd name="T31" fmla="*/ 29 h 81"/>
                  <a:gd name="T32" fmla="*/ 55 w 81"/>
                  <a:gd name="T33" fmla="*/ 44 h 81"/>
                  <a:gd name="T34" fmla="*/ 52 w 81"/>
                  <a:gd name="T35" fmla="*/ 46 h 81"/>
                  <a:gd name="T36" fmla="*/ 53 w 81"/>
                  <a:gd name="T37" fmla="*/ 50 h 81"/>
                  <a:gd name="T38" fmla="*/ 59 w 81"/>
                  <a:gd name="T39" fmla="*/ 69 h 81"/>
                  <a:gd name="T40" fmla="*/ 43 w 81"/>
                  <a:gd name="T41" fmla="*/ 58 h 81"/>
                  <a:gd name="T42" fmla="*/ 40 w 81"/>
                  <a:gd name="T43" fmla="*/ 55 h 81"/>
                  <a:gd name="T44" fmla="*/ 36 w 81"/>
                  <a:gd name="T45" fmla="*/ 58 h 81"/>
                  <a:gd name="T46" fmla="*/ 21 w 81"/>
                  <a:gd name="T47" fmla="*/ 69 h 81"/>
                  <a:gd name="T48" fmla="*/ 28 w 81"/>
                  <a:gd name="T49" fmla="*/ 50 h 81"/>
                  <a:gd name="T50" fmla="*/ 29 w 81"/>
                  <a:gd name="T51" fmla="*/ 46 h 81"/>
                  <a:gd name="T52" fmla="*/ 26 w 81"/>
                  <a:gd name="T53" fmla="*/ 44 h 81"/>
                  <a:gd name="T54" fmla="*/ 13 w 81"/>
                  <a:gd name="T55" fmla="*/ 35 h 81"/>
                  <a:gd name="T56" fmla="*/ 32 w 81"/>
                  <a:gd name="T57" fmla="*/ 35 h 81"/>
                  <a:gd name="T58" fmla="*/ 33 w 81"/>
                  <a:gd name="T59" fmla="*/ 31 h 81"/>
                  <a:gd name="T60" fmla="*/ 40 w 81"/>
                  <a:gd name="T61" fmla="*/ 12 h 81"/>
                  <a:gd name="T62" fmla="*/ 46 w 81"/>
                  <a:gd name="T63" fmla="*/ 31 h 81"/>
                  <a:gd name="T64" fmla="*/ 49 w 81"/>
                  <a:gd name="T65" fmla="*/ 35 h 81"/>
                  <a:gd name="T66" fmla="*/ 67 w 81"/>
                  <a:gd name="T67" fmla="*/ 35 h 81"/>
                  <a:gd name="T68" fmla="*/ 55 w 81"/>
                  <a:gd name="T69" fmla="*/ 44 h 81"/>
                  <a:gd name="T70" fmla="*/ 55 w 81"/>
                  <a:gd name="T71" fmla="*/ 4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81">
                    <a:moveTo>
                      <a:pt x="77" y="29"/>
                    </a:moveTo>
                    <a:cubicBezTo>
                      <a:pt x="53" y="29"/>
                      <a:pt x="53" y="29"/>
                      <a:pt x="53" y="29"/>
                    </a:cubicBezTo>
                    <a:cubicBezTo>
                      <a:pt x="42" y="2"/>
                      <a:pt x="42" y="2"/>
                      <a:pt x="42" y="2"/>
                    </a:cubicBezTo>
                    <a:cubicBezTo>
                      <a:pt x="42" y="0"/>
                      <a:pt x="38" y="0"/>
                      <a:pt x="38" y="2"/>
                    </a:cubicBezTo>
                    <a:cubicBezTo>
                      <a:pt x="28" y="29"/>
                      <a:pt x="28" y="29"/>
                      <a:pt x="28" y="29"/>
                    </a:cubicBezTo>
                    <a:cubicBezTo>
                      <a:pt x="4" y="29"/>
                      <a:pt x="4" y="29"/>
                      <a:pt x="4" y="29"/>
                    </a:cubicBezTo>
                    <a:cubicBezTo>
                      <a:pt x="1" y="29"/>
                      <a:pt x="0" y="32"/>
                      <a:pt x="2" y="33"/>
                    </a:cubicBezTo>
                    <a:cubicBezTo>
                      <a:pt x="22" y="48"/>
                      <a:pt x="22" y="48"/>
                      <a:pt x="22" y="48"/>
                    </a:cubicBezTo>
                    <a:cubicBezTo>
                      <a:pt x="13" y="77"/>
                      <a:pt x="13" y="77"/>
                      <a:pt x="13" y="77"/>
                    </a:cubicBezTo>
                    <a:cubicBezTo>
                      <a:pt x="12" y="79"/>
                      <a:pt x="15" y="81"/>
                      <a:pt x="17" y="79"/>
                    </a:cubicBezTo>
                    <a:cubicBezTo>
                      <a:pt x="40" y="62"/>
                      <a:pt x="40" y="62"/>
                      <a:pt x="40" y="62"/>
                    </a:cubicBezTo>
                    <a:cubicBezTo>
                      <a:pt x="64" y="79"/>
                      <a:pt x="64" y="79"/>
                      <a:pt x="64" y="79"/>
                    </a:cubicBezTo>
                    <a:cubicBezTo>
                      <a:pt x="66" y="81"/>
                      <a:pt x="69" y="79"/>
                      <a:pt x="68" y="77"/>
                    </a:cubicBezTo>
                    <a:cubicBezTo>
                      <a:pt x="59" y="48"/>
                      <a:pt x="59" y="48"/>
                      <a:pt x="59" y="48"/>
                    </a:cubicBezTo>
                    <a:cubicBezTo>
                      <a:pt x="79" y="33"/>
                      <a:pt x="79" y="33"/>
                      <a:pt x="79" y="33"/>
                    </a:cubicBezTo>
                    <a:cubicBezTo>
                      <a:pt x="81" y="32"/>
                      <a:pt x="80" y="29"/>
                      <a:pt x="77" y="29"/>
                    </a:cubicBezTo>
                    <a:close/>
                    <a:moveTo>
                      <a:pt x="55" y="44"/>
                    </a:moveTo>
                    <a:cubicBezTo>
                      <a:pt x="52" y="46"/>
                      <a:pt x="52" y="46"/>
                      <a:pt x="52" y="46"/>
                    </a:cubicBezTo>
                    <a:cubicBezTo>
                      <a:pt x="53" y="50"/>
                      <a:pt x="53" y="50"/>
                      <a:pt x="53" y="50"/>
                    </a:cubicBezTo>
                    <a:cubicBezTo>
                      <a:pt x="59" y="69"/>
                      <a:pt x="59" y="69"/>
                      <a:pt x="59" y="69"/>
                    </a:cubicBezTo>
                    <a:cubicBezTo>
                      <a:pt x="43" y="58"/>
                      <a:pt x="43" y="58"/>
                      <a:pt x="43" y="58"/>
                    </a:cubicBezTo>
                    <a:cubicBezTo>
                      <a:pt x="40" y="55"/>
                      <a:pt x="40" y="55"/>
                      <a:pt x="40" y="55"/>
                    </a:cubicBezTo>
                    <a:cubicBezTo>
                      <a:pt x="36" y="58"/>
                      <a:pt x="36" y="58"/>
                      <a:pt x="36" y="58"/>
                    </a:cubicBezTo>
                    <a:cubicBezTo>
                      <a:pt x="21" y="69"/>
                      <a:pt x="21" y="69"/>
                      <a:pt x="21" y="69"/>
                    </a:cubicBezTo>
                    <a:cubicBezTo>
                      <a:pt x="28" y="50"/>
                      <a:pt x="28" y="50"/>
                      <a:pt x="28" y="50"/>
                    </a:cubicBezTo>
                    <a:cubicBezTo>
                      <a:pt x="29" y="46"/>
                      <a:pt x="29" y="46"/>
                      <a:pt x="29" y="46"/>
                    </a:cubicBezTo>
                    <a:cubicBezTo>
                      <a:pt x="26" y="44"/>
                      <a:pt x="26" y="44"/>
                      <a:pt x="26" y="44"/>
                    </a:cubicBezTo>
                    <a:cubicBezTo>
                      <a:pt x="13" y="35"/>
                      <a:pt x="13" y="35"/>
                      <a:pt x="13" y="35"/>
                    </a:cubicBezTo>
                    <a:cubicBezTo>
                      <a:pt x="32" y="35"/>
                      <a:pt x="32" y="35"/>
                      <a:pt x="32" y="35"/>
                    </a:cubicBezTo>
                    <a:cubicBezTo>
                      <a:pt x="33" y="31"/>
                      <a:pt x="33" y="31"/>
                      <a:pt x="33" y="31"/>
                    </a:cubicBezTo>
                    <a:cubicBezTo>
                      <a:pt x="40" y="12"/>
                      <a:pt x="40" y="12"/>
                      <a:pt x="40" y="12"/>
                    </a:cubicBezTo>
                    <a:cubicBezTo>
                      <a:pt x="46" y="31"/>
                      <a:pt x="46" y="31"/>
                      <a:pt x="46" y="31"/>
                    </a:cubicBezTo>
                    <a:cubicBezTo>
                      <a:pt x="49" y="35"/>
                      <a:pt x="49" y="35"/>
                      <a:pt x="49" y="35"/>
                    </a:cubicBezTo>
                    <a:cubicBezTo>
                      <a:pt x="67" y="35"/>
                      <a:pt x="67" y="35"/>
                      <a:pt x="67" y="35"/>
                    </a:cubicBezTo>
                    <a:cubicBezTo>
                      <a:pt x="55" y="44"/>
                      <a:pt x="55" y="44"/>
                      <a:pt x="55" y="44"/>
                    </a:cubicBezTo>
                    <a:cubicBezTo>
                      <a:pt x="55" y="44"/>
                      <a:pt x="55" y="44"/>
                      <a:pt x="55"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 name="Freeform 132">
                <a:extLst>
                  <a:ext uri="{FF2B5EF4-FFF2-40B4-BE49-F238E27FC236}">
                    <a16:creationId xmlns:a16="http://schemas.microsoft.com/office/drawing/2014/main" id="{53372642-8522-279B-1D03-14F0C0217C27}"/>
                  </a:ext>
                </a:extLst>
              </p:cNvPr>
              <p:cNvSpPr>
                <a:spLocks noEditPoints="1"/>
              </p:cNvSpPr>
              <p:nvPr/>
            </p:nvSpPr>
            <p:spPr bwMode="auto">
              <a:xfrm>
                <a:off x="9431338" y="4356100"/>
                <a:ext cx="393700" cy="544513"/>
              </a:xfrm>
              <a:custGeom>
                <a:avLst/>
                <a:gdLst>
                  <a:gd name="T0" fmla="*/ 120 w 123"/>
                  <a:gd name="T1" fmla="*/ 0 h 171"/>
                  <a:gd name="T2" fmla="*/ 4 w 123"/>
                  <a:gd name="T3" fmla="*/ 0 h 171"/>
                  <a:gd name="T4" fmla="*/ 0 w 123"/>
                  <a:gd name="T5" fmla="*/ 4 h 171"/>
                  <a:gd name="T6" fmla="*/ 0 w 123"/>
                  <a:gd name="T7" fmla="*/ 168 h 171"/>
                  <a:gd name="T8" fmla="*/ 4 w 123"/>
                  <a:gd name="T9" fmla="*/ 171 h 171"/>
                  <a:gd name="T10" fmla="*/ 6 w 123"/>
                  <a:gd name="T11" fmla="*/ 170 h 171"/>
                  <a:gd name="T12" fmla="*/ 7 w 123"/>
                  <a:gd name="T13" fmla="*/ 170 h 171"/>
                  <a:gd name="T14" fmla="*/ 7 w 123"/>
                  <a:gd name="T15" fmla="*/ 170 h 171"/>
                  <a:gd name="T16" fmla="*/ 62 w 123"/>
                  <a:gd name="T17" fmla="*/ 125 h 171"/>
                  <a:gd name="T18" fmla="*/ 62 w 123"/>
                  <a:gd name="T19" fmla="*/ 125 h 171"/>
                  <a:gd name="T20" fmla="*/ 117 w 123"/>
                  <a:gd name="T21" fmla="*/ 170 h 171"/>
                  <a:gd name="T22" fmla="*/ 117 w 123"/>
                  <a:gd name="T23" fmla="*/ 170 h 171"/>
                  <a:gd name="T24" fmla="*/ 117 w 123"/>
                  <a:gd name="T25" fmla="*/ 170 h 171"/>
                  <a:gd name="T26" fmla="*/ 120 w 123"/>
                  <a:gd name="T27" fmla="*/ 171 h 171"/>
                  <a:gd name="T28" fmla="*/ 123 w 123"/>
                  <a:gd name="T29" fmla="*/ 168 h 171"/>
                  <a:gd name="T30" fmla="*/ 123 w 123"/>
                  <a:gd name="T31" fmla="*/ 4 h 171"/>
                  <a:gd name="T32" fmla="*/ 120 w 123"/>
                  <a:gd name="T33" fmla="*/ 0 h 171"/>
                  <a:gd name="T34" fmla="*/ 116 w 123"/>
                  <a:gd name="T35" fmla="*/ 161 h 171"/>
                  <a:gd name="T36" fmla="*/ 65 w 123"/>
                  <a:gd name="T37" fmla="*/ 118 h 171"/>
                  <a:gd name="T38" fmla="*/ 65 w 123"/>
                  <a:gd name="T39" fmla="*/ 119 h 171"/>
                  <a:gd name="T40" fmla="*/ 64 w 123"/>
                  <a:gd name="T41" fmla="*/ 118 h 171"/>
                  <a:gd name="T42" fmla="*/ 62 w 123"/>
                  <a:gd name="T43" fmla="*/ 117 h 171"/>
                  <a:gd name="T44" fmla="*/ 59 w 123"/>
                  <a:gd name="T45" fmla="*/ 118 h 171"/>
                  <a:gd name="T46" fmla="*/ 59 w 123"/>
                  <a:gd name="T47" fmla="*/ 119 h 171"/>
                  <a:gd name="T48" fmla="*/ 59 w 123"/>
                  <a:gd name="T49" fmla="*/ 119 h 171"/>
                  <a:gd name="T50" fmla="*/ 7 w 123"/>
                  <a:gd name="T51" fmla="*/ 161 h 171"/>
                  <a:gd name="T52" fmla="*/ 7 w 123"/>
                  <a:gd name="T53" fmla="*/ 8 h 171"/>
                  <a:gd name="T54" fmla="*/ 116 w 123"/>
                  <a:gd name="T55" fmla="*/ 8 h 171"/>
                  <a:gd name="T56" fmla="*/ 116 w 123"/>
                  <a:gd name="T57" fmla="*/ 161 h 171"/>
                  <a:gd name="T58" fmla="*/ 116 w 123"/>
                  <a:gd name="T59" fmla="*/ 16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3" h="171">
                    <a:moveTo>
                      <a:pt x="120" y="0"/>
                    </a:moveTo>
                    <a:cubicBezTo>
                      <a:pt x="4" y="0"/>
                      <a:pt x="4" y="0"/>
                      <a:pt x="4" y="0"/>
                    </a:cubicBezTo>
                    <a:cubicBezTo>
                      <a:pt x="2" y="0"/>
                      <a:pt x="0" y="2"/>
                      <a:pt x="0" y="4"/>
                    </a:cubicBezTo>
                    <a:cubicBezTo>
                      <a:pt x="0" y="168"/>
                      <a:pt x="0" y="168"/>
                      <a:pt x="0" y="168"/>
                    </a:cubicBezTo>
                    <a:cubicBezTo>
                      <a:pt x="0" y="170"/>
                      <a:pt x="2" y="171"/>
                      <a:pt x="4" y="171"/>
                    </a:cubicBezTo>
                    <a:cubicBezTo>
                      <a:pt x="5" y="171"/>
                      <a:pt x="6" y="171"/>
                      <a:pt x="6" y="170"/>
                    </a:cubicBezTo>
                    <a:cubicBezTo>
                      <a:pt x="7" y="170"/>
                      <a:pt x="7" y="170"/>
                      <a:pt x="7" y="170"/>
                    </a:cubicBezTo>
                    <a:cubicBezTo>
                      <a:pt x="7" y="170"/>
                      <a:pt x="7" y="170"/>
                      <a:pt x="7" y="170"/>
                    </a:cubicBezTo>
                    <a:cubicBezTo>
                      <a:pt x="62" y="125"/>
                      <a:pt x="62" y="125"/>
                      <a:pt x="62" y="125"/>
                    </a:cubicBezTo>
                    <a:cubicBezTo>
                      <a:pt x="62" y="125"/>
                      <a:pt x="62" y="125"/>
                      <a:pt x="62" y="125"/>
                    </a:cubicBezTo>
                    <a:cubicBezTo>
                      <a:pt x="117" y="170"/>
                      <a:pt x="117" y="170"/>
                      <a:pt x="117" y="170"/>
                    </a:cubicBezTo>
                    <a:cubicBezTo>
                      <a:pt x="117" y="170"/>
                      <a:pt x="117" y="170"/>
                      <a:pt x="117" y="170"/>
                    </a:cubicBezTo>
                    <a:cubicBezTo>
                      <a:pt x="117" y="170"/>
                      <a:pt x="117" y="170"/>
                      <a:pt x="117" y="170"/>
                    </a:cubicBezTo>
                    <a:cubicBezTo>
                      <a:pt x="118" y="171"/>
                      <a:pt x="119" y="171"/>
                      <a:pt x="120" y="171"/>
                    </a:cubicBezTo>
                    <a:cubicBezTo>
                      <a:pt x="122" y="171"/>
                      <a:pt x="123" y="170"/>
                      <a:pt x="123" y="168"/>
                    </a:cubicBezTo>
                    <a:cubicBezTo>
                      <a:pt x="123" y="4"/>
                      <a:pt x="123" y="4"/>
                      <a:pt x="123" y="4"/>
                    </a:cubicBezTo>
                    <a:cubicBezTo>
                      <a:pt x="123" y="2"/>
                      <a:pt x="122" y="0"/>
                      <a:pt x="120" y="0"/>
                    </a:cubicBezTo>
                    <a:close/>
                    <a:moveTo>
                      <a:pt x="116" y="161"/>
                    </a:moveTo>
                    <a:cubicBezTo>
                      <a:pt x="65" y="118"/>
                      <a:pt x="65" y="118"/>
                      <a:pt x="65" y="118"/>
                    </a:cubicBezTo>
                    <a:cubicBezTo>
                      <a:pt x="65" y="119"/>
                      <a:pt x="65" y="119"/>
                      <a:pt x="65" y="119"/>
                    </a:cubicBezTo>
                    <a:cubicBezTo>
                      <a:pt x="64" y="118"/>
                      <a:pt x="64" y="118"/>
                      <a:pt x="64" y="118"/>
                    </a:cubicBezTo>
                    <a:cubicBezTo>
                      <a:pt x="64" y="118"/>
                      <a:pt x="63" y="117"/>
                      <a:pt x="62" y="117"/>
                    </a:cubicBezTo>
                    <a:cubicBezTo>
                      <a:pt x="61" y="117"/>
                      <a:pt x="60" y="118"/>
                      <a:pt x="59" y="118"/>
                    </a:cubicBezTo>
                    <a:cubicBezTo>
                      <a:pt x="59" y="119"/>
                      <a:pt x="59" y="119"/>
                      <a:pt x="59" y="119"/>
                    </a:cubicBezTo>
                    <a:cubicBezTo>
                      <a:pt x="59" y="119"/>
                      <a:pt x="59" y="119"/>
                      <a:pt x="59" y="119"/>
                    </a:cubicBezTo>
                    <a:cubicBezTo>
                      <a:pt x="7" y="161"/>
                      <a:pt x="7" y="161"/>
                      <a:pt x="7" y="161"/>
                    </a:cubicBezTo>
                    <a:cubicBezTo>
                      <a:pt x="7" y="8"/>
                      <a:pt x="7" y="8"/>
                      <a:pt x="7" y="8"/>
                    </a:cubicBezTo>
                    <a:cubicBezTo>
                      <a:pt x="116" y="8"/>
                      <a:pt x="116" y="8"/>
                      <a:pt x="116" y="8"/>
                    </a:cubicBezTo>
                    <a:cubicBezTo>
                      <a:pt x="116" y="161"/>
                      <a:pt x="116" y="161"/>
                      <a:pt x="116" y="161"/>
                    </a:cubicBezTo>
                    <a:cubicBezTo>
                      <a:pt x="116" y="161"/>
                      <a:pt x="116" y="161"/>
                      <a:pt x="116"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pSp>
      <p:pic>
        <p:nvPicPr>
          <p:cNvPr id="32" name="Picture 31">
            <a:extLst>
              <a:ext uri="{FF2B5EF4-FFF2-40B4-BE49-F238E27FC236}">
                <a16:creationId xmlns:a16="http://schemas.microsoft.com/office/drawing/2014/main" id="{83740C27-08D1-3377-736B-69D30E6E60AF}"/>
              </a:ex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5400000">
            <a:off x="8999914" y="4412367"/>
            <a:ext cx="1116901" cy="2688240"/>
          </a:xfrm>
          <a:custGeom>
            <a:avLst/>
            <a:gdLst>
              <a:gd name="connsiteX0" fmla="*/ -100 w 1116901"/>
              <a:gd name="connsiteY0" fmla="*/ -767 h 2688240"/>
              <a:gd name="connsiteX1" fmla="*/ 1116802 w 1116901"/>
              <a:gd name="connsiteY1" fmla="*/ -767 h 2688240"/>
              <a:gd name="connsiteX2" fmla="*/ 1116802 w 1116901"/>
              <a:gd name="connsiteY2" fmla="*/ 2687473 h 2688240"/>
              <a:gd name="connsiteX3" fmla="*/ -100 w 1116901"/>
              <a:gd name="connsiteY3" fmla="*/ 2687473 h 2688240"/>
            </a:gdLst>
            <a:ahLst/>
            <a:cxnLst>
              <a:cxn ang="0">
                <a:pos x="connsiteX0" y="connsiteY0"/>
              </a:cxn>
              <a:cxn ang="0">
                <a:pos x="connsiteX1" y="connsiteY1"/>
              </a:cxn>
              <a:cxn ang="0">
                <a:pos x="connsiteX2" y="connsiteY2"/>
              </a:cxn>
              <a:cxn ang="0">
                <a:pos x="connsiteX3" y="connsiteY3"/>
              </a:cxn>
            </a:cxnLst>
            <a:rect l="l" t="t" r="r" b="b"/>
            <a:pathLst>
              <a:path w="1116901" h="2688240">
                <a:moveTo>
                  <a:pt x="-100" y="-767"/>
                </a:moveTo>
                <a:lnTo>
                  <a:pt x="1116802" y="-767"/>
                </a:lnTo>
                <a:lnTo>
                  <a:pt x="1116802" y="2687473"/>
                </a:lnTo>
                <a:lnTo>
                  <a:pt x="-100" y="2687473"/>
                </a:lnTo>
                <a:close/>
              </a:path>
            </a:pathLst>
          </a:custGeom>
        </p:spPr>
      </p:pic>
      <p:pic>
        <p:nvPicPr>
          <p:cNvPr id="86" name="Picture 85" descr="A women looking at the computer.">
            <a:extLst>
              <a:ext uri="{FF2B5EF4-FFF2-40B4-BE49-F238E27FC236}">
                <a16:creationId xmlns:a16="http://schemas.microsoft.com/office/drawing/2014/main" id="{BBF239B2-982F-4096-78A4-5BE7C27BA860}"/>
              </a:ext>
            </a:extLst>
          </p:cNvPr>
          <p:cNvPicPr>
            <a:picLocks noChangeAspect="1"/>
          </p:cNvPicPr>
          <p:nvPr/>
        </p:nvPicPr>
        <p:blipFill>
          <a:blip r:embed="rId3"/>
          <a:stretch>
            <a:fillRect/>
          </a:stretch>
        </p:blipFill>
        <p:spPr>
          <a:xfrm>
            <a:off x="6992471" y="3210311"/>
            <a:ext cx="2981358" cy="3198448"/>
          </a:xfrm>
          <a:prstGeom prst="rect">
            <a:avLst/>
          </a:prstGeom>
        </p:spPr>
      </p:pic>
      <p:sp>
        <p:nvSpPr>
          <p:cNvPr id="5" name="TextBox 4">
            <a:extLst>
              <a:ext uri="{FF2B5EF4-FFF2-40B4-BE49-F238E27FC236}">
                <a16:creationId xmlns:a16="http://schemas.microsoft.com/office/drawing/2014/main" id="{FAFE9AC9-88DD-1AF9-4BFF-7AFFCB5B9576}"/>
              </a:ext>
            </a:extLst>
          </p:cNvPr>
          <p:cNvSpPr txBox="1"/>
          <p:nvPr/>
        </p:nvSpPr>
        <p:spPr>
          <a:xfrm>
            <a:off x="6543274" y="1896852"/>
            <a:ext cx="4126155" cy="1200329"/>
          </a:xfrm>
          <a:prstGeom prst="rect">
            <a:avLst/>
          </a:prstGeom>
          <a:noFill/>
        </p:spPr>
        <p:txBody>
          <a:bodyPr wrap="square">
            <a:spAutoFit/>
          </a:bodyPr>
          <a:lstStyle/>
          <a:p>
            <a:r>
              <a:rPr lang="en-AU" sz="1800">
                <a:effectLst/>
                <a:latin typeface="Segoe UI" panose="020B0502040204020203" pitchFamily="34" charset="0"/>
                <a:ea typeface="Times New Roman" panose="02020603050405020304" pitchFamily="18" charset="0"/>
              </a:rPr>
              <a:t>The Minimum Practice Standards are designed to guide service provision and can support or enhance work that may already be occurring in the sector. </a:t>
            </a:r>
            <a:endParaRPr lang="en-AU" sz="1800">
              <a:effectLst/>
              <a:latin typeface="Segoe UI" panose="020B0502040204020203" pitchFamily="34" charset="0"/>
              <a:ea typeface="Calibri" panose="020F0502020204030204" pitchFamily="34" charset="0"/>
            </a:endParaRPr>
          </a:p>
        </p:txBody>
      </p:sp>
      <p:sp>
        <p:nvSpPr>
          <p:cNvPr id="8" name="TextBox 7">
            <a:extLst>
              <a:ext uri="{FF2B5EF4-FFF2-40B4-BE49-F238E27FC236}">
                <a16:creationId xmlns:a16="http://schemas.microsoft.com/office/drawing/2014/main" id="{42E945EC-BAC5-6B1C-8586-FC2C3A78137A}"/>
              </a:ext>
            </a:extLst>
          </p:cNvPr>
          <p:cNvSpPr txBox="1"/>
          <p:nvPr/>
        </p:nvSpPr>
        <p:spPr>
          <a:xfrm>
            <a:off x="1056874" y="3750031"/>
            <a:ext cx="5039126" cy="2166683"/>
          </a:xfrm>
          <a:prstGeom prst="rect">
            <a:avLst/>
          </a:prstGeom>
          <a:noFill/>
        </p:spPr>
        <p:txBody>
          <a:bodyPr wrap="square">
            <a:spAutoFit/>
          </a:bodyPr>
          <a:lstStyle/>
          <a:p>
            <a:pPr marL="0" marR="0" lvl="0" indent="0" algn="ctr" defTabSz="914400" rtl="0" eaLnBrk="1" fontAlgn="auto" latinLnBrk="0" hangingPunct="1">
              <a:lnSpc>
                <a:spcPct val="114000"/>
              </a:lnSpc>
              <a:spcBef>
                <a:spcPts val="1000"/>
              </a:spcBef>
              <a:spcAft>
                <a:spcPts val="0"/>
              </a:spcAft>
              <a:buClr>
                <a:srgbClr val="F38263"/>
              </a:buClr>
              <a:buSzPct val="80000"/>
              <a:buFont typeface="Wingdings 3" panose="05040102010807070707" pitchFamily="18" charset="2"/>
              <a:buNone/>
              <a:tabLst/>
              <a:defRPr/>
            </a:pPr>
            <a:r>
              <a:rPr kumimoji="0" lang="en-AU" sz="2000" b="0" i="0" u="none" strike="noStrike" kern="1200" cap="none" spc="0" normalizeH="0" baseline="0" noProof="0">
                <a:ln>
                  <a:noFill/>
                </a:ln>
                <a:solidFill>
                  <a:prstClr val="black"/>
                </a:solidFill>
                <a:effectLst/>
                <a:uLnTx/>
                <a:uFillTx/>
                <a:latin typeface="Century Gothic" panose="020F0302020204030204"/>
                <a:ea typeface="+mn-ea"/>
                <a:cs typeface="+mn-cs"/>
              </a:rPr>
              <a:t>The Minimum Practice Standards provide a set of </a:t>
            </a:r>
            <a:r>
              <a:rPr kumimoji="0" lang="en-AU" sz="2000" b="1" i="0" u="none" strike="noStrike" kern="1200" cap="none" spc="0" normalizeH="0" baseline="0" noProof="0">
                <a:ln>
                  <a:noFill/>
                </a:ln>
                <a:solidFill>
                  <a:srgbClr val="46BEB4"/>
                </a:solidFill>
                <a:effectLst/>
                <a:uLnTx/>
                <a:uFillTx/>
                <a:latin typeface="Century Gothic" panose="020F0302020204030204"/>
                <a:ea typeface="+mn-ea"/>
                <a:cs typeface="+mn-cs"/>
              </a:rPr>
              <a:t>principles and quality benchmarks</a:t>
            </a:r>
            <a:r>
              <a:rPr kumimoji="0" lang="en-AU" sz="2000" b="0" i="0" u="none" strike="noStrike" kern="1200" cap="none" spc="0" normalizeH="0" baseline="0" noProof="0">
                <a:ln>
                  <a:noFill/>
                </a:ln>
                <a:solidFill>
                  <a:srgbClr val="46BEB4"/>
                </a:solidFill>
                <a:effectLst/>
                <a:uLnTx/>
                <a:uFillTx/>
                <a:latin typeface="Century Gothic" panose="020F0302020204030204"/>
                <a:ea typeface="+mn-ea"/>
                <a:cs typeface="+mn-cs"/>
              </a:rPr>
              <a:t> </a:t>
            </a:r>
            <a:r>
              <a:rPr kumimoji="0" lang="en-AU" sz="2000" b="0" i="0" u="none" strike="noStrike" kern="1200" cap="none" spc="0" normalizeH="0" baseline="0" noProof="0">
                <a:ln>
                  <a:noFill/>
                </a:ln>
                <a:solidFill>
                  <a:prstClr val="black"/>
                </a:solidFill>
                <a:effectLst/>
                <a:uLnTx/>
                <a:uFillTx/>
                <a:latin typeface="Century Gothic" panose="020F0302020204030204"/>
                <a:ea typeface="+mn-ea"/>
                <a:cs typeface="+mn-cs"/>
              </a:rPr>
              <a:t>to provide </a:t>
            </a:r>
            <a:r>
              <a:rPr kumimoji="0" lang="en-AU" sz="2000" b="1" i="0" u="none" strike="noStrike" kern="1200" cap="none" spc="0" normalizeH="0" baseline="0" noProof="0">
                <a:ln>
                  <a:noFill/>
                </a:ln>
                <a:solidFill>
                  <a:schemeClr val="accent2"/>
                </a:solidFill>
                <a:effectLst/>
                <a:uLnTx/>
                <a:uFillTx/>
                <a:latin typeface="Century Gothic" panose="020F0302020204030204"/>
                <a:ea typeface="+mn-ea"/>
                <a:cs typeface="+mn-cs"/>
              </a:rPr>
              <a:t>safe and effective </a:t>
            </a:r>
            <a:r>
              <a:rPr kumimoji="0" lang="en-AU" sz="2000" b="0" i="0" u="none" strike="noStrike" kern="1200" cap="none" spc="0" normalizeH="0" baseline="0" noProof="0">
                <a:ln>
                  <a:noFill/>
                </a:ln>
                <a:solidFill>
                  <a:prstClr val="black"/>
                </a:solidFill>
                <a:effectLst/>
                <a:uLnTx/>
                <a:uFillTx/>
                <a:latin typeface="Century Gothic" panose="020F0302020204030204"/>
                <a:ea typeface="+mn-ea"/>
                <a:cs typeface="+mn-cs"/>
              </a:rPr>
              <a:t>service provision for victims and survivors to access wherever they </a:t>
            </a:r>
            <a:br>
              <a:rPr kumimoji="0" lang="en-AU" sz="2000" b="0" i="0" u="none" strike="noStrike" kern="1200" cap="none" spc="0" normalizeH="0" baseline="0" noProof="0">
                <a:ln>
                  <a:noFill/>
                </a:ln>
                <a:solidFill>
                  <a:prstClr val="black"/>
                </a:solidFill>
                <a:effectLst/>
                <a:uLnTx/>
                <a:uFillTx/>
                <a:latin typeface="Century Gothic" panose="020F0302020204030204"/>
                <a:ea typeface="+mn-ea"/>
                <a:cs typeface="+mn-cs"/>
              </a:rPr>
            </a:br>
            <a:r>
              <a:rPr kumimoji="0" lang="en-AU" sz="2000" b="0" i="0" u="none" strike="noStrike" kern="1200" cap="none" spc="0" normalizeH="0" baseline="0" noProof="0">
                <a:ln>
                  <a:noFill/>
                </a:ln>
                <a:solidFill>
                  <a:prstClr val="black"/>
                </a:solidFill>
                <a:effectLst/>
                <a:uLnTx/>
                <a:uFillTx/>
                <a:latin typeface="Century Gothic" panose="020F0302020204030204"/>
                <a:ea typeface="+mn-ea"/>
                <a:cs typeface="+mn-cs"/>
              </a:rPr>
              <a:t>seek help.</a:t>
            </a:r>
          </a:p>
        </p:txBody>
      </p:sp>
      <p:sp>
        <p:nvSpPr>
          <p:cNvPr id="2" name="Title 1">
            <a:extLst>
              <a:ext uri="{FF2B5EF4-FFF2-40B4-BE49-F238E27FC236}">
                <a16:creationId xmlns:a16="http://schemas.microsoft.com/office/drawing/2014/main" id="{BB418E9B-A183-4DEC-7995-0B436A7C3CE5}"/>
              </a:ext>
            </a:extLst>
          </p:cNvPr>
          <p:cNvSpPr>
            <a:spLocks noGrp="1"/>
          </p:cNvSpPr>
          <p:nvPr>
            <p:ph type="title"/>
          </p:nvPr>
        </p:nvSpPr>
        <p:spPr/>
        <p:txBody>
          <a:bodyPr/>
          <a:lstStyle/>
          <a:p>
            <a:r>
              <a:rPr lang="en-AU">
                <a:solidFill>
                  <a:schemeClr val="accent5"/>
                </a:solidFill>
              </a:rPr>
              <a:t>Why</a:t>
            </a:r>
            <a:r>
              <a:rPr lang="en-AU"/>
              <a:t> should service providers adopt and implement the </a:t>
            </a:r>
            <a:br>
              <a:rPr lang="en-AU"/>
            </a:br>
            <a:r>
              <a:rPr lang="en-AU"/>
              <a:t>Minimum Practice Standards?</a:t>
            </a:r>
          </a:p>
        </p:txBody>
      </p:sp>
    </p:spTree>
    <p:extLst>
      <p:ext uri="{BB962C8B-B14F-4D97-AF65-F5344CB8AC3E}">
        <p14:creationId xmlns:p14="http://schemas.microsoft.com/office/powerpoint/2010/main" val="1661566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818A1-0C2A-5723-5DED-8822187085A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51F398-DA5E-F651-3A7D-74C0359B7102}"/>
              </a:ext>
            </a:extLst>
          </p:cNvPr>
          <p:cNvSpPr>
            <a:spLocks noGrp="1"/>
          </p:cNvSpPr>
          <p:nvPr>
            <p:ph idx="1"/>
          </p:nvPr>
        </p:nvSpPr>
        <p:spPr/>
        <p:txBody>
          <a:bodyPr>
            <a:normAutofit/>
          </a:bodyPr>
          <a:lstStyle/>
          <a:p>
            <a:r>
              <a:rPr lang="en-AU" dirty="0"/>
              <a:t>The Minimum Practice Standards apply to </a:t>
            </a:r>
            <a:r>
              <a:rPr lang="en-AU" b="1" dirty="0"/>
              <a:t>specialist and community support services responding to child sexual abuse across Australia</a:t>
            </a:r>
            <a:r>
              <a:rPr lang="en-AU" dirty="0"/>
              <a:t>, including:</a:t>
            </a:r>
          </a:p>
          <a:p>
            <a:pPr lvl="1">
              <a:lnSpc>
                <a:spcPct val="106000"/>
              </a:lnSpc>
            </a:pPr>
            <a:r>
              <a:rPr lang="en-AU" dirty="0"/>
              <a:t>survivor and peer-led services</a:t>
            </a:r>
          </a:p>
          <a:p>
            <a:pPr lvl="1">
              <a:lnSpc>
                <a:spcPct val="106000"/>
              </a:lnSpc>
            </a:pPr>
            <a:r>
              <a:rPr lang="en-AU" dirty="0"/>
              <a:t>non-statutory services provided by government and non-government agencies, including Aboriginal Community Controlled Organisations (</a:t>
            </a:r>
            <a:r>
              <a:rPr lang="en-AU" dirty="0" err="1"/>
              <a:t>ACCOs</a:t>
            </a:r>
            <a:r>
              <a:rPr lang="en-AU" dirty="0"/>
              <a:t>)</a:t>
            </a:r>
          </a:p>
          <a:p>
            <a:pPr lvl="1">
              <a:lnSpc>
                <a:spcPct val="106000"/>
              </a:lnSpc>
            </a:pPr>
            <a:r>
              <a:rPr lang="en-AU" dirty="0"/>
              <a:t>those that offer secondary or tertiary responses </a:t>
            </a:r>
          </a:p>
          <a:p>
            <a:pPr lvl="1">
              <a:lnSpc>
                <a:spcPct val="106000"/>
              </a:lnSpc>
            </a:pPr>
            <a:r>
              <a:rPr lang="en-AU" dirty="0"/>
              <a:t>those providing services to individuals of any age who have experienced or been impacted by child sexual abuse (including parents, partners, siblings, supporters, and advocates)</a:t>
            </a:r>
          </a:p>
          <a:p>
            <a:pPr lvl="1">
              <a:lnSpc>
                <a:spcPct val="106000"/>
              </a:lnSpc>
            </a:pPr>
            <a:r>
              <a:rPr lang="en-AU" dirty="0"/>
              <a:t>those that respond to children and young people who have displayed or who are at risk of displaying harmful sexual behaviours.</a:t>
            </a:r>
          </a:p>
        </p:txBody>
      </p:sp>
      <p:sp>
        <p:nvSpPr>
          <p:cNvPr id="2" name="Title 1">
            <a:extLst>
              <a:ext uri="{FF2B5EF4-FFF2-40B4-BE49-F238E27FC236}">
                <a16:creationId xmlns:a16="http://schemas.microsoft.com/office/drawing/2014/main" id="{0297A1C1-9163-6BEB-57AE-C930BD1DA299}"/>
              </a:ext>
            </a:extLst>
          </p:cNvPr>
          <p:cNvSpPr>
            <a:spLocks noGrp="1"/>
          </p:cNvSpPr>
          <p:nvPr>
            <p:ph type="title"/>
          </p:nvPr>
        </p:nvSpPr>
        <p:spPr/>
        <p:txBody>
          <a:bodyPr/>
          <a:lstStyle/>
          <a:p>
            <a:r>
              <a:rPr lang="en-AU">
                <a:solidFill>
                  <a:schemeClr val="accent5"/>
                </a:solidFill>
              </a:rPr>
              <a:t>Who</a:t>
            </a:r>
            <a:r>
              <a:rPr lang="en-AU"/>
              <a:t> do the Minimum Practice Standards apply to? </a:t>
            </a:r>
            <a:r>
              <a:rPr lang="en-AU" b="0"/>
              <a:t>(1 of 2)</a:t>
            </a:r>
            <a:endParaRPr lang="en-AU"/>
          </a:p>
        </p:txBody>
      </p:sp>
    </p:spTree>
    <p:extLst>
      <p:ext uri="{BB962C8B-B14F-4D97-AF65-F5344CB8AC3E}">
        <p14:creationId xmlns:p14="http://schemas.microsoft.com/office/powerpoint/2010/main" val="527871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86464E-21DD-0D5E-80CF-1310B8F6B506}"/>
              </a:ex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0" y="4782065"/>
            <a:ext cx="2075936" cy="2075935"/>
          </a:xfrm>
          <a:prstGeom prst="rect">
            <a:avLst/>
          </a:prstGeom>
        </p:spPr>
      </p:pic>
      <p:pic>
        <p:nvPicPr>
          <p:cNvPr id="7" name="Picture 6">
            <a:extLst>
              <a:ext uri="{FF2B5EF4-FFF2-40B4-BE49-F238E27FC236}">
                <a16:creationId xmlns:a16="http://schemas.microsoft.com/office/drawing/2014/main" id="{B93039A0-8403-89F9-363A-7AFC1E8A491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34498" y="5637329"/>
            <a:ext cx="2328696" cy="1220671"/>
          </a:xfrm>
          <a:prstGeom prst="rect">
            <a:avLst/>
          </a:prstGeom>
        </p:spPr>
      </p:pic>
      <p:sp>
        <p:nvSpPr>
          <p:cNvPr id="3" name="Content Placeholder 2">
            <a:extLst>
              <a:ext uri="{FF2B5EF4-FFF2-40B4-BE49-F238E27FC236}">
                <a16:creationId xmlns:a16="http://schemas.microsoft.com/office/drawing/2014/main" id="{E49669AE-791E-1A01-C37B-9AC8D85B8DAC}"/>
              </a:ext>
            </a:extLst>
          </p:cNvPr>
          <p:cNvSpPr>
            <a:spLocks noGrp="1"/>
          </p:cNvSpPr>
          <p:nvPr>
            <p:ph idx="1"/>
          </p:nvPr>
        </p:nvSpPr>
        <p:spPr/>
        <p:txBody>
          <a:bodyPr/>
          <a:lstStyle/>
          <a:p>
            <a:r>
              <a:rPr lang="en-AU" dirty="0"/>
              <a:t>The Minimum Practice Standards are </a:t>
            </a:r>
            <a:r>
              <a:rPr lang="en-AU" b="1" dirty="0"/>
              <a:t>not</a:t>
            </a:r>
            <a:r>
              <a:rPr lang="en-AU" dirty="0"/>
              <a:t> designed to apply to:</a:t>
            </a:r>
          </a:p>
          <a:p>
            <a:pPr lvl="1">
              <a:lnSpc>
                <a:spcPct val="106000"/>
              </a:lnSpc>
            </a:pPr>
            <a:r>
              <a:rPr lang="en-AU" dirty="0"/>
              <a:t>general community support services, such as housing support or social wellbeing</a:t>
            </a:r>
          </a:p>
          <a:p>
            <a:pPr lvl="1">
              <a:lnSpc>
                <a:spcPct val="106000"/>
              </a:lnSpc>
            </a:pPr>
            <a:r>
              <a:rPr lang="en-AU" dirty="0"/>
              <a:t>mainstream services, such as police, health, education</a:t>
            </a:r>
          </a:p>
          <a:p>
            <a:pPr lvl="1">
              <a:lnSpc>
                <a:spcPct val="106000"/>
              </a:lnSpc>
            </a:pPr>
            <a:r>
              <a:rPr lang="en-AU" dirty="0"/>
              <a:t>primary intervention services, such as safety or consent education services within schools</a:t>
            </a:r>
          </a:p>
          <a:p>
            <a:pPr lvl="1">
              <a:lnSpc>
                <a:spcPct val="106000"/>
              </a:lnSpc>
            </a:pPr>
            <a:r>
              <a:rPr lang="en-AU" dirty="0"/>
              <a:t>private full fee-based services, such as private psychology clinics</a:t>
            </a:r>
          </a:p>
          <a:p>
            <a:pPr lvl="1">
              <a:lnSpc>
                <a:spcPct val="106000"/>
              </a:lnSpc>
            </a:pPr>
            <a:r>
              <a:rPr lang="en-AU" dirty="0"/>
              <a:t>specific statutory responses such as investigations by police, and wellbeing assessments provided by child protection.</a:t>
            </a:r>
          </a:p>
          <a:p>
            <a:pPr lvl="1">
              <a:lnSpc>
                <a:spcPct val="106000"/>
              </a:lnSpc>
            </a:pPr>
            <a:endParaRPr lang="en-AU" dirty="0"/>
          </a:p>
        </p:txBody>
      </p:sp>
      <p:sp>
        <p:nvSpPr>
          <p:cNvPr id="2" name="Title 1">
            <a:extLst>
              <a:ext uri="{FF2B5EF4-FFF2-40B4-BE49-F238E27FC236}">
                <a16:creationId xmlns:a16="http://schemas.microsoft.com/office/drawing/2014/main" id="{A4452F64-B30C-F358-ED0D-72DD59D90F6B}"/>
              </a:ext>
            </a:extLst>
          </p:cNvPr>
          <p:cNvSpPr>
            <a:spLocks noGrp="1"/>
          </p:cNvSpPr>
          <p:nvPr>
            <p:ph type="title"/>
          </p:nvPr>
        </p:nvSpPr>
        <p:spPr/>
        <p:txBody>
          <a:bodyPr/>
          <a:lstStyle/>
          <a:p>
            <a:r>
              <a:rPr lang="en-AU">
                <a:solidFill>
                  <a:schemeClr val="accent5"/>
                </a:solidFill>
              </a:rPr>
              <a:t>Who</a:t>
            </a:r>
            <a:r>
              <a:rPr lang="en-AU"/>
              <a:t> do the Minimum Practice Standards apply to? </a:t>
            </a:r>
            <a:r>
              <a:rPr lang="en-AU" b="0"/>
              <a:t>(2 of 2)</a:t>
            </a:r>
          </a:p>
        </p:txBody>
      </p:sp>
    </p:spTree>
    <p:extLst>
      <p:ext uri="{BB962C8B-B14F-4D97-AF65-F5344CB8AC3E}">
        <p14:creationId xmlns:p14="http://schemas.microsoft.com/office/powerpoint/2010/main" val="1262056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91D39-4594-9E03-6299-DDF000DF0A06}"/>
            </a:ext>
          </a:extLst>
        </p:cNvPr>
        <p:cNvGrpSpPr/>
        <p:nvPr/>
      </p:nvGrpSpPr>
      <p:grpSpPr>
        <a:xfrm>
          <a:off x="0" y="0"/>
          <a:ext cx="0" cy="0"/>
          <a:chOff x="0" y="0"/>
          <a:chExt cx="0" cy="0"/>
        </a:xfrm>
      </p:grpSpPr>
      <p:graphicFrame>
        <p:nvGraphicFramePr>
          <p:cNvPr id="32" name="think-cell data - do not delete">
            <a:extLst>
              <a:ext uri="{FF2B5EF4-FFF2-40B4-BE49-F238E27FC236}">
                <a16:creationId xmlns:a16="http://schemas.microsoft.com/office/drawing/2014/main" id="{621B1EA1-31D4-9D09-A3D2-4B6488DDFCAA}"/>
              </a:ext>
            </a:extLst>
          </p:cNvPr>
          <p:cNvGraphicFramePr>
            <a:graphicFrameLocks noChangeAspect="1"/>
          </p:cNvGraphicFramePr>
          <p:nvPr>
            <p:custDataLst>
              <p:tags r:id="rId2"/>
            </p:custDataLst>
            <p:extLst>
              <p:ext uri="{D42A27DB-BD31-4B8C-83A1-F6EECF244321}">
                <p14:modId xmlns:p14="http://schemas.microsoft.com/office/powerpoint/2010/main" val="25186528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5" name="think-cell Slide" r:id="rId5" imgW="622" imgH="623" progId="TCLayout.ActiveDocument.1">
                  <p:embed/>
                </p:oleObj>
              </mc:Choice>
              <mc:Fallback>
                <p:oleObj name="think-cell Slide" r:id="rId5" imgW="622" imgH="623" progId="TCLayout.ActiveDocument.1">
                  <p:embed/>
                  <p:pic>
                    <p:nvPicPr>
                      <p:cNvPr id="32" name="think-cell data - do not delete">
                        <a:extLst>
                          <a:ext uri="{FF2B5EF4-FFF2-40B4-BE49-F238E27FC236}">
                            <a16:creationId xmlns:a16="http://schemas.microsoft.com/office/drawing/2014/main" id="{621B1EA1-31D4-9D09-A3D2-4B6488DDFCA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5" name="Group 4" descr="The implementation guide has been developed to guide implementation across a variety of contexts.">
            <a:extLst>
              <a:ext uri="{FF2B5EF4-FFF2-40B4-BE49-F238E27FC236}">
                <a16:creationId xmlns:a16="http://schemas.microsoft.com/office/drawing/2014/main" id="{940CA1BA-3A4B-FD4B-4348-D8286A6F2669}"/>
              </a:ext>
            </a:extLst>
          </p:cNvPr>
          <p:cNvGrpSpPr/>
          <p:nvPr/>
        </p:nvGrpSpPr>
        <p:grpSpPr>
          <a:xfrm>
            <a:off x="8329527" y="1771054"/>
            <a:ext cx="3365879" cy="3942769"/>
            <a:chOff x="457126" y="1771054"/>
            <a:chExt cx="3365879" cy="3942769"/>
          </a:xfrm>
        </p:grpSpPr>
        <p:sp>
          <p:nvSpPr>
            <p:cNvPr id="6" name="Rectangle 5">
              <a:extLst>
                <a:ext uri="{FF2B5EF4-FFF2-40B4-BE49-F238E27FC236}">
                  <a16:creationId xmlns:a16="http://schemas.microsoft.com/office/drawing/2014/main" id="{5B55C85E-971E-C705-A1CB-E39BD16FDC8F}"/>
                </a:ext>
                <a:ext uri="{C183D7F6-B498-43B3-948B-1728B52AA6E4}">
                  <adec:decorative xmlns:adec="http://schemas.microsoft.com/office/drawing/2017/decorative" val="1"/>
                </a:ext>
              </a:extLst>
            </p:cNvPr>
            <p:cNvSpPr/>
            <p:nvPr/>
          </p:nvSpPr>
          <p:spPr>
            <a:xfrm>
              <a:off x="1294245" y="1771054"/>
              <a:ext cx="1691640" cy="16916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reeform 122">
              <a:extLst>
                <a:ext uri="{FF2B5EF4-FFF2-40B4-BE49-F238E27FC236}">
                  <a16:creationId xmlns:a16="http://schemas.microsoft.com/office/drawing/2014/main" id="{36CAA4F1-64A3-88B7-B4F7-FBC14118B3D4}"/>
                </a:ext>
                <a:ext uri="{C183D7F6-B498-43B3-948B-1728B52AA6E4}">
                  <adec:decorative xmlns:adec="http://schemas.microsoft.com/office/drawing/2017/decorative" val="1"/>
                </a:ext>
              </a:extLst>
            </p:cNvPr>
            <p:cNvSpPr>
              <a:spLocks noChangeAspect="1" noEditPoints="1"/>
            </p:cNvSpPr>
            <p:nvPr/>
          </p:nvSpPr>
          <p:spPr bwMode="auto">
            <a:xfrm>
              <a:off x="1873365" y="2354592"/>
              <a:ext cx="533400" cy="561975"/>
            </a:xfrm>
            <a:custGeom>
              <a:avLst/>
              <a:gdLst>
                <a:gd name="T0" fmla="*/ 166 w 167"/>
                <a:gd name="T1" fmla="*/ 88 h 176"/>
                <a:gd name="T2" fmla="*/ 148 w 167"/>
                <a:gd name="T3" fmla="*/ 70 h 176"/>
                <a:gd name="T4" fmla="*/ 146 w 167"/>
                <a:gd name="T5" fmla="*/ 69 h 176"/>
                <a:gd name="T6" fmla="*/ 96 w 167"/>
                <a:gd name="T7" fmla="*/ 69 h 176"/>
                <a:gd name="T8" fmla="*/ 96 w 167"/>
                <a:gd name="T9" fmla="*/ 53 h 176"/>
                <a:gd name="T10" fmla="*/ 96 w 167"/>
                <a:gd name="T11" fmla="*/ 17 h 176"/>
                <a:gd name="T12" fmla="*/ 96 w 167"/>
                <a:gd name="T13" fmla="*/ 3 h 176"/>
                <a:gd name="T14" fmla="*/ 93 w 167"/>
                <a:gd name="T15" fmla="*/ 0 h 176"/>
                <a:gd name="T16" fmla="*/ 90 w 167"/>
                <a:gd name="T17" fmla="*/ 3 h 176"/>
                <a:gd name="T18" fmla="*/ 90 w 167"/>
                <a:gd name="T19" fmla="*/ 14 h 176"/>
                <a:gd name="T20" fmla="*/ 22 w 167"/>
                <a:gd name="T21" fmla="*/ 14 h 176"/>
                <a:gd name="T22" fmla="*/ 20 w 167"/>
                <a:gd name="T23" fmla="*/ 15 h 176"/>
                <a:gd name="T24" fmla="*/ 1 w 167"/>
                <a:gd name="T25" fmla="*/ 34 h 176"/>
                <a:gd name="T26" fmla="*/ 0 w 167"/>
                <a:gd name="T27" fmla="*/ 36 h 176"/>
                <a:gd name="T28" fmla="*/ 1 w 167"/>
                <a:gd name="T29" fmla="*/ 38 h 176"/>
                <a:gd name="T30" fmla="*/ 18 w 167"/>
                <a:gd name="T31" fmla="*/ 55 h 176"/>
                <a:gd name="T32" fmla="*/ 20 w 167"/>
                <a:gd name="T33" fmla="*/ 56 h 176"/>
                <a:gd name="T34" fmla="*/ 90 w 167"/>
                <a:gd name="T35" fmla="*/ 56 h 176"/>
                <a:gd name="T36" fmla="*/ 90 w 167"/>
                <a:gd name="T37" fmla="*/ 72 h 176"/>
                <a:gd name="T38" fmla="*/ 90 w 167"/>
                <a:gd name="T39" fmla="*/ 108 h 176"/>
                <a:gd name="T40" fmla="*/ 90 w 167"/>
                <a:gd name="T41" fmla="*/ 173 h 176"/>
                <a:gd name="T42" fmla="*/ 93 w 167"/>
                <a:gd name="T43" fmla="*/ 176 h 176"/>
                <a:gd name="T44" fmla="*/ 96 w 167"/>
                <a:gd name="T45" fmla="*/ 173 h 176"/>
                <a:gd name="T46" fmla="*/ 96 w 167"/>
                <a:gd name="T47" fmla="*/ 111 h 176"/>
                <a:gd name="T48" fmla="*/ 147 w 167"/>
                <a:gd name="T49" fmla="*/ 111 h 176"/>
                <a:gd name="T50" fmla="*/ 149 w 167"/>
                <a:gd name="T51" fmla="*/ 110 h 176"/>
                <a:gd name="T52" fmla="*/ 166 w 167"/>
                <a:gd name="T53" fmla="*/ 92 h 176"/>
                <a:gd name="T54" fmla="*/ 166 w 167"/>
                <a:gd name="T55" fmla="*/ 88 h 176"/>
                <a:gd name="T56" fmla="*/ 22 w 167"/>
                <a:gd name="T57" fmla="*/ 50 h 176"/>
                <a:gd name="T58" fmla="*/ 7 w 167"/>
                <a:gd name="T59" fmla="*/ 36 h 176"/>
                <a:gd name="T60" fmla="*/ 23 w 167"/>
                <a:gd name="T61" fmla="*/ 20 h 176"/>
                <a:gd name="T62" fmla="*/ 90 w 167"/>
                <a:gd name="T63" fmla="*/ 20 h 176"/>
                <a:gd name="T64" fmla="*/ 90 w 167"/>
                <a:gd name="T65" fmla="*/ 50 h 176"/>
                <a:gd name="T66" fmla="*/ 22 w 167"/>
                <a:gd name="T67" fmla="*/ 50 h 176"/>
                <a:gd name="T68" fmla="*/ 146 w 167"/>
                <a:gd name="T69" fmla="*/ 105 h 176"/>
                <a:gd name="T70" fmla="*/ 96 w 167"/>
                <a:gd name="T71" fmla="*/ 105 h 176"/>
                <a:gd name="T72" fmla="*/ 96 w 167"/>
                <a:gd name="T73" fmla="*/ 75 h 176"/>
                <a:gd name="T74" fmla="*/ 145 w 167"/>
                <a:gd name="T75" fmla="*/ 75 h 176"/>
                <a:gd name="T76" fmla="*/ 160 w 167"/>
                <a:gd name="T77" fmla="*/ 90 h 176"/>
                <a:gd name="T78" fmla="*/ 146 w 167"/>
                <a:gd name="T79" fmla="*/ 10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7" h="176">
                  <a:moveTo>
                    <a:pt x="166" y="88"/>
                  </a:moveTo>
                  <a:cubicBezTo>
                    <a:pt x="148" y="70"/>
                    <a:pt x="148" y="70"/>
                    <a:pt x="148" y="70"/>
                  </a:cubicBezTo>
                  <a:cubicBezTo>
                    <a:pt x="148" y="70"/>
                    <a:pt x="147" y="69"/>
                    <a:pt x="146" y="69"/>
                  </a:cubicBezTo>
                  <a:cubicBezTo>
                    <a:pt x="96" y="69"/>
                    <a:pt x="96" y="69"/>
                    <a:pt x="96" y="69"/>
                  </a:cubicBezTo>
                  <a:cubicBezTo>
                    <a:pt x="96" y="53"/>
                    <a:pt x="96" y="53"/>
                    <a:pt x="96" y="53"/>
                  </a:cubicBezTo>
                  <a:cubicBezTo>
                    <a:pt x="96" y="17"/>
                    <a:pt x="96" y="17"/>
                    <a:pt x="96" y="17"/>
                  </a:cubicBezTo>
                  <a:cubicBezTo>
                    <a:pt x="96" y="3"/>
                    <a:pt x="96" y="3"/>
                    <a:pt x="96" y="3"/>
                  </a:cubicBezTo>
                  <a:cubicBezTo>
                    <a:pt x="96" y="1"/>
                    <a:pt x="95" y="0"/>
                    <a:pt x="93" y="0"/>
                  </a:cubicBezTo>
                  <a:cubicBezTo>
                    <a:pt x="92" y="0"/>
                    <a:pt x="90" y="1"/>
                    <a:pt x="90" y="3"/>
                  </a:cubicBezTo>
                  <a:cubicBezTo>
                    <a:pt x="90" y="14"/>
                    <a:pt x="90" y="14"/>
                    <a:pt x="90" y="14"/>
                  </a:cubicBezTo>
                  <a:cubicBezTo>
                    <a:pt x="22" y="14"/>
                    <a:pt x="22" y="14"/>
                    <a:pt x="22" y="14"/>
                  </a:cubicBezTo>
                  <a:cubicBezTo>
                    <a:pt x="22" y="14"/>
                    <a:pt x="21" y="15"/>
                    <a:pt x="20" y="15"/>
                  </a:cubicBezTo>
                  <a:cubicBezTo>
                    <a:pt x="1" y="34"/>
                    <a:pt x="1" y="34"/>
                    <a:pt x="1" y="34"/>
                  </a:cubicBezTo>
                  <a:cubicBezTo>
                    <a:pt x="1" y="34"/>
                    <a:pt x="0" y="35"/>
                    <a:pt x="0" y="36"/>
                  </a:cubicBezTo>
                  <a:cubicBezTo>
                    <a:pt x="0" y="37"/>
                    <a:pt x="1" y="37"/>
                    <a:pt x="1" y="38"/>
                  </a:cubicBezTo>
                  <a:cubicBezTo>
                    <a:pt x="18" y="55"/>
                    <a:pt x="18" y="55"/>
                    <a:pt x="18" y="55"/>
                  </a:cubicBezTo>
                  <a:cubicBezTo>
                    <a:pt x="19" y="56"/>
                    <a:pt x="20" y="56"/>
                    <a:pt x="20" y="56"/>
                  </a:cubicBezTo>
                  <a:cubicBezTo>
                    <a:pt x="90" y="56"/>
                    <a:pt x="90" y="56"/>
                    <a:pt x="90" y="56"/>
                  </a:cubicBezTo>
                  <a:cubicBezTo>
                    <a:pt x="90" y="72"/>
                    <a:pt x="90" y="72"/>
                    <a:pt x="90" y="72"/>
                  </a:cubicBezTo>
                  <a:cubicBezTo>
                    <a:pt x="90" y="108"/>
                    <a:pt x="90" y="108"/>
                    <a:pt x="90" y="108"/>
                  </a:cubicBezTo>
                  <a:cubicBezTo>
                    <a:pt x="90" y="173"/>
                    <a:pt x="90" y="173"/>
                    <a:pt x="90" y="173"/>
                  </a:cubicBezTo>
                  <a:cubicBezTo>
                    <a:pt x="90" y="175"/>
                    <a:pt x="92" y="176"/>
                    <a:pt x="93" y="176"/>
                  </a:cubicBezTo>
                  <a:cubicBezTo>
                    <a:pt x="95" y="176"/>
                    <a:pt x="96" y="175"/>
                    <a:pt x="96" y="173"/>
                  </a:cubicBezTo>
                  <a:cubicBezTo>
                    <a:pt x="96" y="111"/>
                    <a:pt x="96" y="111"/>
                    <a:pt x="96" y="111"/>
                  </a:cubicBezTo>
                  <a:cubicBezTo>
                    <a:pt x="147" y="111"/>
                    <a:pt x="147" y="111"/>
                    <a:pt x="147" y="111"/>
                  </a:cubicBezTo>
                  <a:cubicBezTo>
                    <a:pt x="148" y="111"/>
                    <a:pt x="149" y="111"/>
                    <a:pt x="149" y="110"/>
                  </a:cubicBezTo>
                  <a:cubicBezTo>
                    <a:pt x="166" y="92"/>
                    <a:pt x="166" y="92"/>
                    <a:pt x="166" y="92"/>
                  </a:cubicBezTo>
                  <a:cubicBezTo>
                    <a:pt x="167" y="91"/>
                    <a:pt x="167" y="89"/>
                    <a:pt x="166" y="88"/>
                  </a:cubicBezTo>
                  <a:close/>
                  <a:moveTo>
                    <a:pt x="22" y="50"/>
                  </a:moveTo>
                  <a:cubicBezTo>
                    <a:pt x="7" y="36"/>
                    <a:pt x="7" y="36"/>
                    <a:pt x="7" y="36"/>
                  </a:cubicBezTo>
                  <a:cubicBezTo>
                    <a:pt x="23" y="20"/>
                    <a:pt x="23" y="20"/>
                    <a:pt x="23" y="20"/>
                  </a:cubicBezTo>
                  <a:cubicBezTo>
                    <a:pt x="90" y="20"/>
                    <a:pt x="90" y="20"/>
                    <a:pt x="90" y="20"/>
                  </a:cubicBezTo>
                  <a:cubicBezTo>
                    <a:pt x="90" y="50"/>
                    <a:pt x="90" y="50"/>
                    <a:pt x="90" y="50"/>
                  </a:cubicBezTo>
                  <a:lnTo>
                    <a:pt x="22" y="50"/>
                  </a:lnTo>
                  <a:close/>
                  <a:moveTo>
                    <a:pt x="146" y="105"/>
                  </a:moveTo>
                  <a:cubicBezTo>
                    <a:pt x="96" y="105"/>
                    <a:pt x="96" y="105"/>
                    <a:pt x="96" y="105"/>
                  </a:cubicBezTo>
                  <a:cubicBezTo>
                    <a:pt x="96" y="75"/>
                    <a:pt x="96" y="75"/>
                    <a:pt x="96" y="75"/>
                  </a:cubicBezTo>
                  <a:cubicBezTo>
                    <a:pt x="145" y="75"/>
                    <a:pt x="145" y="75"/>
                    <a:pt x="145" y="75"/>
                  </a:cubicBezTo>
                  <a:cubicBezTo>
                    <a:pt x="160" y="90"/>
                    <a:pt x="160" y="90"/>
                    <a:pt x="160" y="90"/>
                  </a:cubicBezTo>
                  <a:lnTo>
                    <a:pt x="146" y="10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AU"/>
            </a:p>
          </p:txBody>
        </p:sp>
        <p:sp>
          <p:nvSpPr>
            <p:cNvPr id="10" name="TextBox 9">
              <a:extLst>
                <a:ext uri="{FF2B5EF4-FFF2-40B4-BE49-F238E27FC236}">
                  <a16:creationId xmlns:a16="http://schemas.microsoft.com/office/drawing/2014/main" id="{CC84D87F-E441-BF94-4721-4719258FC88D}"/>
                </a:ext>
              </a:extLst>
            </p:cNvPr>
            <p:cNvSpPr txBox="1"/>
            <p:nvPr/>
          </p:nvSpPr>
          <p:spPr>
            <a:xfrm>
              <a:off x="457126" y="3547140"/>
              <a:ext cx="3365879" cy="2166683"/>
            </a:xfrm>
            <a:prstGeom prst="rect">
              <a:avLst/>
            </a:prstGeom>
            <a:noFill/>
          </p:spPr>
          <p:txBody>
            <a:bodyPr wrap="square">
              <a:spAutoFit/>
            </a:bodyPr>
            <a:lstStyle/>
            <a:p>
              <a:pPr marR="0" lvl="0" algn="ctr" defTabSz="914400" rtl="0" eaLnBrk="1" fontAlgn="auto" latinLnBrk="0" hangingPunct="1">
                <a:lnSpc>
                  <a:spcPct val="114000"/>
                </a:lnSpc>
                <a:spcBef>
                  <a:spcPts val="1000"/>
                </a:spcBef>
                <a:spcAft>
                  <a:spcPts val="0"/>
                </a:spcAft>
                <a:buClr>
                  <a:srgbClr val="F38263"/>
                </a:buClr>
                <a:buSzPct val="80000"/>
                <a:tabLst/>
                <a:defRPr/>
              </a:pPr>
              <a:r>
                <a:rPr kumimoji="0" lang="en-AU" sz="2000" b="0" i="0" u="none" strike="noStrike" kern="1200" cap="none" spc="0" normalizeH="0" baseline="0" noProof="0" dirty="0">
                  <a:ln>
                    <a:noFill/>
                  </a:ln>
                  <a:solidFill>
                    <a:prstClr val="black"/>
                  </a:solidFill>
                  <a:effectLst/>
                  <a:uLnTx/>
                  <a:uFillTx/>
                  <a:latin typeface="Century Gothic" panose="020F0302020204030204"/>
                  <a:ea typeface="+mn-ea"/>
                  <a:cs typeface="+mn-cs"/>
                </a:rPr>
                <a:t>Implementation of the Minimum Practice Standards will </a:t>
              </a:r>
              <a:r>
                <a:rPr kumimoji="0" lang="en-AU" sz="2000" b="1" i="0" u="none" strike="noStrike" kern="1200" cap="none" spc="0" normalizeH="0" baseline="0" noProof="0" dirty="0">
                  <a:ln>
                    <a:noFill/>
                  </a:ln>
                  <a:solidFill>
                    <a:prstClr val="black"/>
                  </a:solidFill>
                  <a:effectLst/>
                  <a:uLnTx/>
                  <a:uFillTx/>
                  <a:latin typeface="Century Gothic" panose="020F0302020204030204"/>
                  <a:ea typeface="+mn-ea"/>
                  <a:cs typeface="+mn-cs"/>
                </a:rPr>
                <a:t>differ</a:t>
              </a:r>
              <a:r>
                <a:rPr kumimoji="0" lang="en-AU" sz="2000" b="0" i="0" u="none" strike="noStrike" kern="1200" cap="none" spc="0" normalizeH="0" baseline="0" noProof="0" dirty="0">
                  <a:ln>
                    <a:noFill/>
                  </a:ln>
                  <a:solidFill>
                    <a:prstClr val="black"/>
                  </a:solidFill>
                  <a:effectLst/>
                  <a:uLnTx/>
                  <a:uFillTx/>
                  <a:latin typeface="Century Gothic" panose="020F0302020204030204"/>
                  <a:ea typeface="+mn-ea"/>
                  <a:cs typeface="+mn-cs"/>
                </a:rPr>
                <a:t> across service providers, jurisdictions and service contexts. </a:t>
              </a:r>
            </a:p>
          </p:txBody>
        </p:sp>
      </p:grpSp>
      <p:grpSp>
        <p:nvGrpSpPr>
          <p:cNvPr id="11" name="Group 10">
            <a:extLst>
              <a:ext uri="{FF2B5EF4-FFF2-40B4-BE49-F238E27FC236}">
                <a16:creationId xmlns:a16="http://schemas.microsoft.com/office/drawing/2014/main" id="{C8CCEBAB-5D94-89E0-4BE3-AAF8254049DD}"/>
              </a:ext>
              <a:ext uri="{C183D7F6-B498-43B3-948B-1728B52AA6E4}">
                <adec:decorative xmlns:adec="http://schemas.microsoft.com/office/drawing/2017/decorative" val="1"/>
              </a:ext>
            </a:extLst>
          </p:cNvPr>
          <p:cNvGrpSpPr/>
          <p:nvPr/>
        </p:nvGrpSpPr>
        <p:grpSpPr>
          <a:xfrm>
            <a:off x="4239068" y="1771054"/>
            <a:ext cx="3659228" cy="3710998"/>
            <a:chOff x="4239068" y="1771054"/>
            <a:chExt cx="3659228" cy="3710998"/>
          </a:xfrm>
        </p:grpSpPr>
        <p:sp>
          <p:nvSpPr>
            <p:cNvPr id="8" name="Oval 7">
              <a:extLst>
                <a:ext uri="{FF2B5EF4-FFF2-40B4-BE49-F238E27FC236}">
                  <a16:creationId xmlns:a16="http://schemas.microsoft.com/office/drawing/2014/main" id="{F1509F5A-EC91-52BA-A2E3-4D38E44777E3}"/>
                </a:ext>
                <a:ext uri="{C183D7F6-B498-43B3-948B-1728B52AA6E4}">
                  <adec:decorative xmlns:adec="http://schemas.microsoft.com/office/drawing/2017/decorative" val="1"/>
                </a:ext>
              </a:extLst>
            </p:cNvPr>
            <p:cNvSpPr/>
            <p:nvPr/>
          </p:nvSpPr>
          <p:spPr>
            <a:xfrm>
              <a:off x="5213337" y="1771054"/>
              <a:ext cx="1691640" cy="169164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1" name="Group 20">
              <a:extLst>
                <a:ext uri="{FF2B5EF4-FFF2-40B4-BE49-F238E27FC236}">
                  <a16:creationId xmlns:a16="http://schemas.microsoft.com/office/drawing/2014/main" id="{DC08F051-DF7C-F069-FDE0-B4FF89EFBC60}"/>
                </a:ext>
              </a:extLst>
            </p:cNvPr>
            <p:cNvGrpSpPr>
              <a:grpSpLocks noChangeAspect="1"/>
            </p:cNvGrpSpPr>
            <p:nvPr/>
          </p:nvGrpSpPr>
          <p:grpSpPr>
            <a:xfrm>
              <a:off x="5825795" y="2294005"/>
              <a:ext cx="466725" cy="520701"/>
              <a:chOff x="6142038" y="3257550"/>
              <a:chExt cx="466725" cy="520701"/>
            </a:xfrm>
            <a:solidFill>
              <a:schemeClr val="tx2"/>
            </a:solidFill>
          </p:grpSpPr>
          <p:sp>
            <p:nvSpPr>
              <p:cNvPr id="22" name="Freeform 89">
                <a:extLst>
                  <a:ext uri="{FF2B5EF4-FFF2-40B4-BE49-F238E27FC236}">
                    <a16:creationId xmlns:a16="http://schemas.microsoft.com/office/drawing/2014/main" id="{A7131748-73F4-DC1C-CEC3-460CB1387B9F}"/>
                  </a:ext>
                  <a:ext uri="{C183D7F6-B498-43B3-948B-1728B52AA6E4}">
                    <adec:decorative xmlns:adec="http://schemas.microsoft.com/office/drawing/2017/decorative" val="1"/>
                  </a:ext>
                </a:extLst>
              </p:cNvPr>
              <p:cNvSpPr>
                <a:spLocks/>
              </p:cNvSpPr>
              <p:nvPr/>
            </p:nvSpPr>
            <p:spPr bwMode="auto">
              <a:xfrm>
                <a:off x="6305550" y="3713163"/>
                <a:ext cx="139700" cy="22225"/>
              </a:xfrm>
              <a:custGeom>
                <a:avLst/>
                <a:gdLst>
                  <a:gd name="T0" fmla="*/ 41 w 44"/>
                  <a:gd name="T1" fmla="*/ 0 h 7"/>
                  <a:gd name="T2" fmla="*/ 4 w 44"/>
                  <a:gd name="T3" fmla="*/ 0 h 7"/>
                  <a:gd name="T4" fmla="*/ 0 w 44"/>
                  <a:gd name="T5" fmla="*/ 3 h 7"/>
                  <a:gd name="T6" fmla="*/ 0 w 44"/>
                  <a:gd name="T7" fmla="*/ 4 h 7"/>
                  <a:gd name="T8" fmla="*/ 4 w 44"/>
                  <a:gd name="T9" fmla="*/ 7 h 7"/>
                  <a:gd name="T10" fmla="*/ 41 w 44"/>
                  <a:gd name="T11" fmla="*/ 7 h 7"/>
                  <a:gd name="T12" fmla="*/ 44 w 44"/>
                  <a:gd name="T13" fmla="*/ 4 h 7"/>
                  <a:gd name="T14" fmla="*/ 44 w 44"/>
                  <a:gd name="T15" fmla="*/ 3 h 7"/>
                  <a:gd name="T16" fmla="*/ 41 w 4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7">
                    <a:moveTo>
                      <a:pt x="41" y="0"/>
                    </a:moveTo>
                    <a:cubicBezTo>
                      <a:pt x="4" y="0"/>
                      <a:pt x="4" y="0"/>
                      <a:pt x="4" y="0"/>
                    </a:cubicBezTo>
                    <a:cubicBezTo>
                      <a:pt x="2" y="0"/>
                      <a:pt x="0" y="2"/>
                      <a:pt x="0" y="3"/>
                    </a:cubicBezTo>
                    <a:cubicBezTo>
                      <a:pt x="0" y="4"/>
                      <a:pt x="0" y="4"/>
                      <a:pt x="0" y="4"/>
                    </a:cubicBezTo>
                    <a:cubicBezTo>
                      <a:pt x="0" y="5"/>
                      <a:pt x="2" y="7"/>
                      <a:pt x="4" y="7"/>
                    </a:cubicBezTo>
                    <a:cubicBezTo>
                      <a:pt x="41" y="7"/>
                      <a:pt x="41" y="7"/>
                      <a:pt x="41" y="7"/>
                    </a:cubicBezTo>
                    <a:cubicBezTo>
                      <a:pt x="42" y="7"/>
                      <a:pt x="44" y="5"/>
                      <a:pt x="44" y="4"/>
                    </a:cubicBezTo>
                    <a:cubicBezTo>
                      <a:pt x="44" y="3"/>
                      <a:pt x="44" y="3"/>
                      <a:pt x="44" y="3"/>
                    </a:cubicBezTo>
                    <a:cubicBezTo>
                      <a:pt x="44" y="2"/>
                      <a:pt x="42" y="0"/>
                      <a:pt x="4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 name="Freeform 90">
                <a:extLst>
                  <a:ext uri="{FF2B5EF4-FFF2-40B4-BE49-F238E27FC236}">
                    <a16:creationId xmlns:a16="http://schemas.microsoft.com/office/drawing/2014/main" id="{BBE6A85F-1A0A-E6E8-90B4-7566CFD54DA8}"/>
                  </a:ext>
                  <a:ext uri="{C183D7F6-B498-43B3-948B-1728B52AA6E4}">
                    <adec:decorative xmlns:adec="http://schemas.microsoft.com/office/drawing/2017/decorative" val="1"/>
                  </a:ext>
                </a:extLst>
              </p:cNvPr>
              <p:cNvSpPr>
                <a:spLocks/>
              </p:cNvSpPr>
              <p:nvPr/>
            </p:nvSpPr>
            <p:spPr bwMode="auto">
              <a:xfrm>
                <a:off x="6321425" y="3754438"/>
                <a:ext cx="107950" cy="23813"/>
              </a:xfrm>
              <a:custGeom>
                <a:avLst/>
                <a:gdLst>
                  <a:gd name="T0" fmla="*/ 31 w 34"/>
                  <a:gd name="T1" fmla="*/ 0 h 7"/>
                  <a:gd name="T2" fmla="*/ 3 w 34"/>
                  <a:gd name="T3" fmla="*/ 0 h 7"/>
                  <a:gd name="T4" fmla="*/ 0 w 34"/>
                  <a:gd name="T5" fmla="*/ 3 h 7"/>
                  <a:gd name="T6" fmla="*/ 0 w 34"/>
                  <a:gd name="T7" fmla="*/ 4 h 7"/>
                  <a:gd name="T8" fmla="*/ 3 w 34"/>
                  <a:gd name="T9" fmla="*/ 7 h 7"/>
                  <a:gd name="T10" fmla="*/ 31 w 34"/>
                  <a:gd name="T11" fmla="*/ 7 h 7"/>
                  <a:gd name="T12" fmla="*/ 34 w 34"/>
                  <a:gd name="T13" fmla="*/ 4 h 7"/>
                  <a:gd name="T14" fmla="*/ 34 w 34"/>
                  <a:gd name="T15" fmla="*/ 3 h 7"/>
                  <a:gd name="T16" fmla="*/ 31 w 3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7">
                    <a:moveTo>
                      <a:pt x="31" y="0"/>
                    </a:moveTo>
                    <a:cubicBezTo>
                      <a:pt x="3" y="0"/>
                      <a:pt x="3" y="0"/>
                      <a:pt x="3" y="0"/>
                    </a:cubicBezTo>
                    <a:cubicBezTo>
                      <a:pt x="1" y="0"/>
                      <a:pt x="0" y="1"/>
                      <a:pt x="0" y="3"/>
                    </a:cubicBezTo>
                    <a:cubicBezTo>
                      <a:pt x="0" y="4"/>
                      <a:pt x="0" y="4"/>
                      <a:pt x="0" y="4"/>
                    </a:cubicBezTo>
                    <a:cubicBezTo>
                      <a:pt x="0" y="5"/>
                      <a:pt x="1" y="7"/>
                      <a:pt x="3" y="7"/>
                    </a:cubicBezTo>
                    <a:cubicBezTo>
                      <a:pt x="31" y="7"/>
                      <a:pt x="31" y="7"/>
                      <a:pt x="31" y="7"/>
                    </a:cubicBezTo>
                    <a:cubicBezTo>
                      <a:pt x="33" y="7"/>
                      <a:pt x="34" y="5"/>
                      <a:pt x="34" y="4"/>
                    </a:cubicBezTo>
                    <a:cubicBezTo>
                      <a:pt x="34" y="3"/>
                      <a:pt x="34" y="3"/>
                      <a:pt x="34" y="3"/>
                    </a:cubicBezTo>
                    <a:cubicBezTo>
                      <a:pt x="34" y="1"/>
                      <a:pt x="33" y="0"/>
                      <a:pt x="3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 name="Freeform 91">
                <a:extLst>
                  <a:ext uri="{FF2B5EF4-FFF2-40B4-BE49-F238E27FC236}">
                    <a16:creationId xmlns:a16="http://schemas.microsoft.com/office/drawing/2014/main" id="{469BE620-D9B3-B17F-DC59-8ADA89A6CD6C}"/>
                  </a:ext>
                  <a:ext uri="{C183D7F6-B498-43B3-948B-1728B52AA6E4}">
                    <adec:decorative xmlns:adec="http://schemas.microsoft.com/office/drawing/2017/decorative" val="1"/>
                  </a:ext>
                </a:extLst>
              </p:cNvPr>
              <p:cNvSpPr>
                <a:spLocks noEditPoints="1"/>
              </p:cNvSpPr>
              <p:nvPr/>
            </p:nvSpPr>
            <p:spPr bwMode="auto">
              <a:xfrm>
                <a:off x="6224588" y="3346450"/>
                <a:ext cx="300038" cy="350838"/>
              </a:xfrm>
              <a:custGeom>
                <a:avLst/>
                <a:gdLst>
                  <a:gd name="T0" fmla="*/ 47 w 94"/>
                  <a:gd name="T1" fmla="*/ 0 h 110"/>
                  <a:gd name="T2" fmla="*/ 0 w 94"/>
                  <a:gd name="T3" fmla="*/ 47 h 110"/>
                  <a:gd name="T4" fmla="*/ 9 w 94"/>
                  <a:gd name="T5" fmla="*/ 74 h 110"/>
                  <a:gd name="T6" fmla="*/ 24 w 94"/>
                  <a:gd name="T7" fmla="*/ 107 h 110"/>
                  <a:gd name="T8" fmla="*/ 27 w 94"/>
                  <a:gd name="T9" fmla="*/ 110 h 110"/>
                  <a:gd name="T10" fmla="*/ 67 w 94"/>
                  <a:gd name="T11" fmla="*/ 110 h 110"/>
                  <a:gd name="T12" fmla="*/ 70 w 94"/>
                  <a:gd name="T13" fmla="*/ 107 h 110"/>
                  <a:gd name="T14" fmla="*/ 85 w 94"/>
                  <a:gd name="T15" fmla="*/ 75 h 110"/>
                  <a:gd name="T16" fmla="*/ 94 w 94"/>
                  <a:gd name="T17" fmla="*/ 47 h 110"/>
                  <a:gd name="T18" fmla="*/ 47 w 94"/>
                  <a:gd name="T19" fmla="*/ 0 h 110"/>
                  <a:gd name="T20" fmla="*/ 80 w 94"/>
                  <a:gd name="T21" fmla="*/ 71 h 110"/>
                  <a:gd name="T22" fmla="*/ 80 w 94"/>
                  <a:gd name="T23" fmla="*/ 71 h 110"/>
                  <a:gd name="T24" fmla="*/ 65 w 94"/>
                  <a:gd name="T25" fmla="*/ 103 h 110"/>
                  <a:gd name="T26" fmla="*/ 65 w 94"/>
                  <a:gd name="T27" fmla="*/ 103 h 110"/>
                  <a:gd name="T28" fmla="*/ 29 w 94"/>
                  <a:gd name="T29" fmla="*/ 103 h 110"/>
                  <a:gd name="T30" fmla="*/ 29 w 94"/>
                  <a:gd name="T31" fmla="*/ 103 h 110"/>
                  <a:gd name="T32" fmla="*/ 14 w 94"/>
                  <a:gd name="T33" fmla="*/ 71 h 110"/>
                  <a:gd name="T34" fmla="*/ 14 w 94"/>
                  <a:gd name="T35" fmla="*/ 71 h 110"/>
                  <a:gd name="T36" fmla="*/ 6 w 94"/>
                  <a:gd name="T37" fmla="*/ 47 h 110"/>
                  <a:gd name="T38" fmla="*/ 47 w 94"/>
                  <a:gd name="T39" fmla="*/ 6 h 110"/>
                  <a:gd name="T40" fmla="*/ 88 w 94"/>
                  <a:gd name="T41" fmla="*/ 47 h 110"/>
                  <a:gd name="T42" fmla="*/ 80 w 94"/>
                  <a:gd name="T43" fmla="*/ 7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4" h="110">
                    <a:moveTo>
                      <a:pt x="47" y="0"/>
                    </a:moveTo>
                    <a:cubicBezTo>
                      <a:pt x="21" y="0"/>
                      <a:pt x="0" y="21"/>
                      <a:pt x="0" y="47"/>
                    </a:cubicBezTo>
                    <a:cubicBezTo>
                      <a:pt x="0" y="57"/>
                      <a:pt x="3" y="66"/>
                      <a:pt x="9" y="74"/>
                    </a:cubicBezTo>
                    <a:cubicBezTo>
                      <a:pt x="18" y="88"/>
                      <a:pt x="22" y="98"/>
                      <a:pt x="24" y="107"/>
                    </a:cubicBezTo>
                    <a:cubicBezTo>
                      <a:pt x="24" y="108"/>
                      <a:pt x="26" y="110"/>
                      <a:pt x="27" y="110"/>
                    </a:cubicBezTo>
                    <a:cubicBezTo>
                      <a:pt x="67" y="110"/>
                      <a:pt x="67" y="110"/>
                      <a:pt x="67" y="110"/>
                    </a:cubicBezTo>
                    <a:cubicBezTo>
                      <a:pt x="68" y="110"/>
                      <a:pt x="70" y="108"/>
                      <a:pt x="70" y="107"/>
                    </a:cubicBezTo>
                    <a:cubicBezTo>
                      <a:pt x="72" y="98"/>
                      <a:pt x="76" y="88"/>
                      <a:pt x="85" y="75"/>
                    </a:cubicBezTo>
                    <a:cubicBezTo>
                      <a:pt x="91" y="66"/>
                      <a:pt x="94" y="57"/>
                      <a:pt x="94" y="47"/>
                    </a:cubicBezTo>
                    <a:cubicBezTo>
                      <a:pt x="94" y="21"/>
                      <a:pt x="73" y="0"/>
                      <a:pt x="47" y="0"/>
                    </a:cubicBezTo>
                    <a:close/>
                    <a:moveTo>
                      <a:pt x="80" y="71"/>
                    </a:moveTo>
                    <a:cubicBezTo>
                      <a:pt x="80" y="71"/>
                      <a:pt x="80" y="71"/>
                      <a:pt x="80" y="71"/>
                    </a:cubicBezTo>
                    <a:cubicBezTo>
                      <a:pt x="72" y="84"/>
                      <a:pt x="67" y="94"/>
                      <a:pt x="65" y="103"/>
                    </a:cubicBezTo>
                    <a:cubicBezTo>
                      <a:pt x="65" y="103"/>
                      <a:pt x="65" y="103"/>
                      <a:pt x="65" y="103"/>
                    </a:cubicBezTo>
                    <a:cubicBezTo>
                      <a:pt x="29" y="103"/>
                      <a:pt x="29" y="103"/>
                      <a:pt x="29" y="103"/>
                    </a:cubicBezTo>
                    <a:cubicBezTo>
                      <a:pt x="29" y="103"/>
                      <a:pt x="29" y="103"/>
                      <a:pt x="29" y="103"/>
                    </a:cubicBezTo>
                    <a:cubicBezTo>
                      <a:pt x="27" y="94"/>
                      <a:pt x="22" y="84"/>
                      <a:pt x="14" y="71"/>
                    </a:cubicBezTo>
                    <a:cubicBezTo>
                      <a:pt x="14" y="71"/>
                      <a:pt x="14" y="71"/>
                      <a:pt x="14" y="71"/>
                    </a:cubicBezTo>
                    <a:cubicBezTo>
                      <a:pt x="9" y="64"/>
                      <a:pt x="6" y="55"/>
                      <a:pt x="6" y="47"/>
                    </a:cubicBezTo>
                    <a:cubicBezTo>
                      <a:pt x="6" y="24"/>
                      <a:pt x="24" y="6"/>
                      <a:pt x="47" y="6"/>
                    </a:cubicBezTo>
                    <a:cubicBezTo>
                      <a:pt x="70" y="6"/>
                      <a:pt x="88" y="24"/>
                      <a:pt x="88" y="47"/>
                    </a:cubicBezTo>
                    <a:cubicBezTo>
                      <a:pt x="88" y="55"/>
                      <a:pt x="85" y="64"/>
                      <a:pt x="80"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5" name="Freeform 92">
                <a:extLst>
                  <a:ext uri="{FF2B5EF4-FFF2-40B4-BE49-F238E27FC236}">
                    <a16:creationId xmlns:a16="http://schemas.microsoft.com/office/drawing/2014/main" id="{91B365C5-71EB-2FBA-0BF8-289B45ECD179}"/>
                  </a:ext>
                  <a:ext uri="{C183D7F6-B498-43B3-948B-1728B52AA6E4}">
                    <adec:decorative xmlns:adec="http://schemas.microsoft.com/office/drawing/2017/decorative" val="1"/>
                  </a:ext>
                </a:extLst>
              </p:cNvPr>
              <p:cNvSpPr>
                <a:spLocks/>
              </p:cNvSpPr>
              <p:nvPr/>
            </p:nvSpPr>
            <p:spPr bwMode="auto">
              <a:xfrm>
                <a:off x="6365875" y="3257550"/>
                <a:ext cx="19050" cy="50800"/>
              </a:xfrm>
              <a:custGeom>
                <a:avLst/>
                <a:gdLst>
                  <a:gd name="T0" fmla="*/ 3 w 6"/>
                  <a:gd name="T1" fmla="*/ 16 h 16"/>
                  <a:gd name="T2" fmla="*/ 6 w 6"/>
                  <a:gd name="T3" fmla="*/ 14 h 16"/>
                  <a:gd name="T4" fmla="*/ 6 w 6"/>
                  <a:gd name="T5" fmla="*/ 2 h 16"/>
                  <a:gd name="T6" fmla="*/ 3 w 6"/>
                  <a:gd name="T7" fmla="*/ 0 h 16"/>
                  <a:gd name="T8" fmla="*/ 0 w 6"/>
                  <a:gd name="T9" fmla="*/ 2 h 16"/>
                  <a:gd name="T10" fmla="*/ 0 w 6"/>
                  <a:gd name="T11" fmla="*/ 14 h 16"/>
                  <a:gd name="T12" fmla="*/ 3 w 6"/>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6" h="16">
                    <a:moveTo>
                      <a:pt x="3" y="16"/>
                    </a:moveTo>
                    <a:cubicBezTo>
                      <a:pt x="5" y="16"/>
                      <a:pt x="6" y="15"/>
                      <a:pt x="6" y="14"/>
                    </a:cubicBezTo>
                    <a:cubicBezTo>
                      <a:pt x="6" y="2"/>
                      <a:pt x="6" y="2"/>
                      <a:pt x="6" y="2"/>
                    </a:cubicBezTo>
                    <a:cubicBezTo>
                      <a:pt x="6" y="1"/>
                      <a:pt x="5" y="0"/>
                      <a:pt x="3" y="0"/>
                    </a:cubicBezTo>
                    <a:cubicBezTo>
                      <a:pt x="2" y="0"/>
                      <a:pt x="0" y="1"/>
                      <a:pt x="0" y="2"/>
                    </a:cubicBezTo>
                    <a:cubicBezTo>
                      <a:pt x="0" y="14"/>
                      <a:pt x="0" y="14"/>
                      <a:pt x="0" y="14"/>
                    </a:cubicBezTo>
                    <a:cubicBezTo>
                      <a:pt x="0" y="15"/>
                      <a:pt x="2" y="16"/>
                      <a:pt x="3"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6" name="Freeform 93">
                <a:extLst>
                  <a:ext uri="{FF2B5EF4-FFF2-40B4-BE49-F238E27FC236}">
                    <a16:creationId xmlns:a16="http://schemas.microsoft.com/office/drawing/2014/main" id="{2CFD6E94-FE2E-B904-54DC-1E4CBDD639BE}"/>
                  </a:ext>
                  <a:ext uri="{C183D7F6-B498-43B3-948B-1728B52AA6E4}">
                    <adec:decorative xmlns:adec="http://schemas.microsoft.com/office/drawing/2017/decorative" val="1"/>
                  </a:ext>
                </a:extLst>
              </p:cNvPr>
              <p:cNvSpPr>
                <a:spLocks/>
              </p:cNvSpPr>
              <p:nvPr/>
            </p:nvSpPr>
            <p:spPr bwMode="auto">
              <a:xfrm>
                <a:off x="6477000" y="3298825"/>
                <a:ext cx="41275" cy="47625"/>
              </a:xfrm>
              <a:custGeom>
                <a:avLst/>
                <a:gdLst>
                  <a:gd name="T0" fmla="*/ 5 w 13"/>
                  <a:gd name="T1" fmla="*/ 13 h 15"/>
                  <a:gd name="T2" fmla="*/ 12 w 13"/>
                  <a:gd name="T3" fmla="*/ 4 h 15"/>
                  <a:gd name="T4" fmla="*/ 11 w 13"/>
                  <a:gd name="T5" fmla="*/ 0 h 15"/>
                  <a:gd name="T6" fmla="*/ 10 w 13"/>
                  <a:gd name="T7" fmla="*/ 0 h 15"/>
                  <a:gd name="T8" fmla="*/ 8 w 13"/>
                  <a:gd name="T9" fmla="*/ 1 h 15"/>
                  <a:gd name="T10" fmla="*/ 1 w 13"/>
                  <a:gd name="T11" fmla="*/ 10 h 15"/>
                  <a:gd name="T12" fmla="*/ 2 w 13"/>
                  <a:gd name="T13" fmla="*/ 14 h 15"/>
                  <a:gd name="T14" fmla="*/ 5 w 13"/>
                  <a:gd name="T15" fmla="*/ 1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5">
                    <a:moveTo>
                      <a:pt x="5" y="13"/>
                    </a:moveTo>
                    <a:cubicBezTo>
                      <a:pt x="12" y="4"/>
                      <a:pt x="12" y="4"/>
                      <a:pt x="12" y="4"/>
                    </a:cubicBezTo>
                    <a:cubicBezTo>
                      <a:pt x="13" y="3"/>
                      <a:pt x="12" y="1"/>
                      <a:pt x="11" y="0"/>
                    </a:cubicBezTo>
                    <a:cubicBezTo>
                      <a:pt x="11" y="0"/>
                      <a:pt x="10" y="0"/>
                      <a:pt x="10" y="0"/>
                    </a:cubicBezTo>
                    <a:cubicBezTo>
                      <a:pt x="9" y="0"/>
                      <a:pt x="8" y="0"/>
                      <a:pt x="8" y="1"/>
                    </a:cubicBezTo>
                    <a:cubicBezTo>
                      <a:pt x="1" y="10"/>
                      <a:pt x="1" y="10"/>
                      <a:pt x="1" y="10"/>
                    </a:cubicBezTo>
                    <a:cubicBezTo>
                      <a:pt x="0" y="11"/>
                      <a:pt x="0" y="13"/>
                      <a:pt x="2" y="14"/>
                    </a:cubicBezTo>
                    <a:cubicBezTo>
                      <a:pt x="3" y="15"/>
                      <a:pt x="5" y="14"/>
                      <a:pt x="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7" name="Freeform 94">
                <a:extLst>
                  <a:ext uri="{FF2B5EF4-FFF2-40B4-BE49-F238E27FC236}">
                    <a16:creationId xmlns:a16="http://schemas.microsoft.com/office/drawing/2014/main" id="{6E32EA34-72D8-E01F-8283-4C4C8BC37180}"/>
                  </a:ext>
                  <a:ext uri="{C183D7F6-B498-43B3-948B-1728B52AA6E4}">
                    <adec:decorative xmlns:adec="http://schemas.microsoft.com/office/drawing/2017/decorative" val="1"/>
                  </a:ext>
                </a:extLst>
              </p:cNvPr>
              <p:cNvSpPr>
                <a:spLocks/>
              </p:cNvSpPr>
              <p:nvPr/>
            </p:nvSpPr>
            <p:spPr bwMode="auto">
              <a:xfrm>
                <a:off x="6550025" y="3409950"/>
                <a:ext cx="50800" cy="28575"/>
              </a:xfrm>
              <a:custGeom>
                <a:avLst/>
                <a:gdLst>
                  <a:gd name="T0" fmla="*/ 4 w 16"/>
                  <a:gd name="T1" fmla="*/ 9 h 9"/>
                  <a:gd name="T2" fmla="*/ 14 w 16"/>
                  <a:gd name="T3" fmla="*/ 5 h 9"/>
                  <a:gd name="T4" fmla="*/ 16 w 16"/>
                  <a:gd name="T5" fmla="*/ 1 h 9"/>
                  <a:gd name="T6" fmla="*/ 13 w 16"/>
                  <a:gd name="T7" fmla="*/ 0 h 9"/>
                  <a:gd name="T8" fmla="*/ 12 w 16"/>
                  <a:gd name="T9" fmla="*/ 0 h 9"/>
                  <a:gd name="T10" fmla="*/ 2 w 16"/>
                  <a:gd name="T11" fmla="*/ 4 h 9"/>
                  <a:gd name="T12" fmla="*/ 0 w 16"/>
                  <a:gd name="T13" fmla="*/ 5 h 9"/>
                  <a:gd name="T14" fmla="*/ 0 w 16"/>
                  <a:gd name="T15" fmla="*/ 7 h 9"/>
                  <a:gd name="T16" fmla="*/ 4 w 16"/>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9">
                    <a:moveTo>
                      <a:pt x="4" y="9"/>
                    </a:moveTo>
                    <a:cubicBezTo>
                      <a:pt x="14" y="5"/>
                      <a:pt x="14" y="5"/>
                      <a:pt x="14" y="5"/>
                    </a:cubicBezTo>
                    <a:cubicBezTo>
                      <a:pt x="16" y="4"/>
                      <a:pt x="16" y="3"/>
                      <a:pt x="16" y="1"/>
                    </a:cubicBezTo>
                    <a:cubicBezTo>
                      <a:pt x="15" y="0"/>
                      <a:pt x="14" y="0"/>
                      <a:pt x="13" y="0"/>
                    </a:cubicBezTo>
                    <a:cubicBezTo>
                      <a:pt x="13" y="0"/>
                      <a:pt x="13" y="0"/>
                      <a:pt x="12" y="0"/>
                    </a:cubicBezTo>
                    <a:cubicBezTo>
                      <a:pt x="2" y="4"/>
                      <a:pt x="2" y="4"/>
                      <a:pt x="2" y="4"/>
                    </a:cubicBezTo>
                    <a:cubicBezTo>
                      <a:pt x="1" y="4"/>
                      <a:pt x="0" y="4"/>
                      <a:pt x="0" y="5"/>
                    </a:cubicBezTo>
                    <a:cubicBezTo>
                      <a:pt x="0" y="6"/>
                      <a:pt x="0" y="6"/>
                      <a:pt x="0" y="7"/>
                    </a:cubicBezTo>
                    <a:cubicBezTo>
                      <a:pt x="1" y="8"/>
                      <a:pt x="2" y="9"/>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8" name="Freeform 95">
                <a:extLst>
                  <a:ext uri="{FF2B5EF4-FFF2-40B4-BE49-F238E27FC236}">
                    <a16:creationId xmlns:a16="http://schemas.microsoft.com/office/drawing/2014/main" id="{F1CE77B7-FA46-6426-1555-726C00B8C1D2}"/>
                  </a:ext>
                  <a:ext uri="{C183D7F6-B498-43B3-948B-1728B52AA6E4}">
                    <adec:decorative xmlns:adec="http://schemas.microsoft.com/office/drawing/2017/decorative" val="1"/>
                  </a:ext>
                </a:extLst>
              </p:cNvPr>
              <p:cNvSpPr>
                <a:spLocks/>
              </p:cNvSpPr>
              <p:nvPr/>
            </p:nvSpPr>
            <p:spPr bwMode="auto">
              <a:xfrm>
                <a:off x="6553200" y="3538538"/>
                <a:ext cx="55563" cy="28575"/>
              </a:xfrm>
              <a:custGeom>
                <a:avLst/>
                <a:gdLst>
                  <a:gd name="T0" fmla="*/ 15 w 17"/>
                  <a:gd name="T1" fmla="*/ 3 h 9"/>
                  <a:gd name="T2" fmla="*/ 4 w 17"/>
                  <a:gd name="T3" fmla="*/ 1 h 9"/>
                  <a:gd name="T4" fmla="*/ 3 w 17"/>
                  <a:gd name="T5" fmla="*/ 0 h 9"/>
                  <a:gd name="T6" fmla="*/ 0 w 17"/>
                  <a:gd name="T7" fmla="*/ 2 h 9"/>
                  <a:gd name="T8" fmla="*/ 1 w 17"/>
                  <a:gd name="T9" fmla="*/ 4 h 9"/>
                  <a:gd name="T10" fmla="*/ 2 w 17"/>
                  <a:gd name="T11" fmla="*/ 6 h 9"/>
                  <a:gd name="T12" fmla="*/ 13 w 17"/>
                  <a:gd name="T13" fmla="*/ 9 h 9"/>
                  <a:gd name="T14" fmla="*/ 17 w 17"/>
                  <a:gd name="T15" fmla="*/ 7 h 9"/>
                  <a:gd name="T16" fmla="*/ 16 w 17"/>
                  <a:gd name="T17" fmla="*/ 5 h 9"/>
                  <a:gd name="T18" fmla="*/ 15 w 17"/>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9">
                    <a:moveTo>
                      <a:pt x="15" y="3"/>
                    </a:moveTo>
                    <a:cubicBezTo>
                      <a:pt x="4" y="1"/>
                      <a:pt x="4" y="1"/>
                      <a:pt x="4" y="1"/>
                    </a:cubicBezTo>
                    <a:cubicBezTo>
                      <a:pt x="4" y="0"/>
                      <a:pt x="3" y="0"/>
                      <a:pt x="3" y="0"/>
                    </a:cubicBezTo>
                    <a:cubicBezTo>
                      <a:pt x="2" y="0"/>
                      <a:pt x="1" y="1"/>
                      <a:pt x="0" y="2"/>
                    </a:cubicBezTo>
                    <a:cubicBezTo>
                      <a:pt x="0" y="3"/>
                      <a:pt x="0" y="4"/>
                      <a:pt x="1" y="4"/>
                    </a:cubicBezTo>
                    <a:cubicBezTo>
                      <a:pt x="1" y="5"/>
                      <a:pt x="2" y="6"/>
                      <a:pt x="2" y="6"/>
                    </a:cubicBezTo>
                    <a:cubicBezTo>
                      <a:pt x="13" y="9"/>
                      <a:pt x="13" y="9"/>
                      <a:pt x="13" y="9"/>
                    </a:cubicBezTo>
                    <a:cubicBezTo>
                      <a:pt x="15" y="9"/>
                      <a:pt x="16" y="8"/>
                      <a:pt x="17" y="7"/>
                    </a:cubicBezTo>
                    <a:cubicBezTo>
                      <a:pt x="17" y="6"/>
                      <a:pt x="17" y="5"/>
                      <a:pt x="16" y="5"/>
                    </a:cubicBezTo>
                    <a:cubicBezTo>
                      <a:pt x="16" y="4"/>
                      <a:pt x="15" y="4"/>
                      <a:pt x="15"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9" name="Freeform 96">
                <a:extLst>
                  <a:ext uri="{FF2B5EF4-FFF2-40B4-BE49-F238E27FC236}">
                    <a16:creationId xmlns:a16="http://schemas.microsoft.com/office/drawing/2014/main" id="{3F2ADB36-D262-6420-EFCC-013461063892}"/>
                  </a:ext>
                </a:extLst>
              </p:cNvPr>
              <p:cNvSpPr>
                <a:spLocks/>
              </p:cNvSpPr>
              <p:nvPr/>
            </p:nvSpPr>
            <p:spPr bwMode="auto">
              <a:xfrm>
                <a:off x="6230938" y="3295650"/>
                <a:ext cx="41275" cy="47625"/>
              </a:xfrm>
              <a:custGeom>
                <a:avLst/>
                <a:gdLst>
                  <a:gd name="T0" fmla="*/ 8 w 13"/>
                  <a:gd name="T1" fmla="*/ 14 h 15"/>
                  <a:gd name="T2" fmla="*/ 11 w 13"/>
                  <a:gd name="T3" fmla="*/ 15 h 15"/>
                  <a:gd name="T4" fmla="*/ 12 w 13"/>
                  <a:gd name="T5" fmla="*/ 11 h 15"/>
                  <a:gd name="T6" fmla="*/ 5 w 13"/>
                  <a:gd name="T7" fmla="*/ 2 h 15"/>
                  <a:gd name="T8" fmla="*/ 2 w 13"/>
                  <a:gd name="T9" fmla="*/ 1 h 15"/>
                  <a:gd name="T10" fmla="*/ 1 w 13"/>
                  <a:gd name="T11" fmla="*/ 5 h 15"/>
                  <a:gd name="T12" fmla="*/ 8 w 13"/>
                  <a:gd name="T13" fmla="*/ 14 h 15"/>
                </a:gdLst>
                <a:ahLst/>
                <a:cxnLst>
                  <a:cxn ang="0">
                    <a:pos x="T0" y="T1"/>
                  </a:cxn>
                  <a:cxn ang="0">
                    <a:pos x="T2" y="T3"/>
                  </a:cxn>
                  <a:cxn ang="0">
                    <a:pos x="T4" y="T5"/>
                  </a:cxn>
                  <a:cxn ang="0">
                    <a:pos x="T6" y="T7"/>
                  </a:cxn>
                  <a:cxn ang="0">
                    <a:pos x="T8" y="T9"/>
                  </a:cxn>
                  <a:cxn ang="0">
                    <a:pos x="T10" y="T11"/>
                  </a:cxn>
                  <a:cxn ang="0">
                    <a:pos x="T12" y="T13"/>
                  </a:cxn>
                </a:cxnLst>
                <a:rect l="0" t="0" r="r" b="b"/>
                <a:pathLst>
                  <a:path w="13" h="15">
                    <a:moveTo>
                      <a:pt x="8" y="14"/>
                    </a:moveTo>
                    <a:cubicBezTo>
                      <a:pt x="8" y="15"/>
                      <a:pt x="10" y="15"/>
                      <a:pt x="11" y="15"/>
                    </a:cubicBezTo>
                    <a:cubicBezTo>
                      <a:pt x="13" y="14"/>
                      <a:pt x="13" y="12"/>
                      <a:pt x="12" y="11"/>
                    </a:cubicBezTo>
                    <a:cubicBezTo>
                      <a:pt x="5" y="2"/>
                      <a:pt x="5" y="2"/>
                      <a:pt x="5" y="2"/>
                    </a:cubicBezTo>
                    <a:cubicBezTo>
                      <a:pt x="5" y="0"/>
                      <a:pt x="3" y="0"/>
                      <a:pt x="2" y="1"/>
                    </a:cubicBezTo>
                    <a:cubicBezTo>
                      <a:pt x="1" y="2"/>
                      <a:pt x="0" y="3"/>
                      <a:pt x="1" y="5"/>
                    </a:cubicBezTo>
                    <a:lnTo>
                      <a:pt x="8"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0" name="Freeform 97">
                <a:extLst>
                  <a:ext uri="{FF2B5EF4-FFF2-40B4-BE49-F238E27FC236}">
                    <a16:creationId xmlns:a16="http://schemas.microsoft.com/office/drawing/2014/main" id="{9E0B3211-AB2D-3F07-6BD7-AAE0FEB8062A}"/>
                  </a:ext>
                  <a:ext uri="{C183D7F6-B498-43B3-948B-1728B52AA6E4}">
                    <adec:decorative xmlns:adec="http://schemas.microsoft.com/office/drawing/2017/decorative" val="1"/>
                  </a:ext>
                </a:extLst>
              </p:cNvPr>
              <p:cNvSpPr>
                <a:spLocks/>
              </p:cNvSpPr>
              <p:nvPr/>
            </p:nvSpPr>
            <p:spPr bwMode="auto">
              <a:xfrm>
                <a:off x="6145213" y="3406775"/>
                <a:ext cx="53975" cy="31750"/>
              </a:xfrm>
              <a:custGeom>
                <a:avLst/>
                <a:gdLst>
                  <a:gd name="T0" fmla="*/ 15 w 17"/>
                  <a:gd name="T1" fmla="*/ 4 h 10"/>
                  <a:gd name="T2" fmla="*/ 4 w 17"/>
                  <a:gd name="T3" fmla="*/ 0 h 10"/>
                  <a:gd name="T4" fmla="*/ 3 w 17"/>
                  <a:gd name="T5" fmla="*/ 0 h 10"/>
                  <a:gd name="T6" fmla="*/ 1 w 17"/>
                  <a:gd name="T7" fmla="*/ 2 h 10"/>
                  <a:gd name="T8" fmla="*/ 3 w 17"/>
                  <a:gd name="T9" fmla="*/ 5 h 10"/>
                  <a:gd name="T10" fmla="*/ 13 w 17"/>
                  <a:gd name="T11" fmla="*/ 9 h 10"/>
                  <a:gd name="T12" fmla="*/ 17 w 17"/>
                  <a:gd name="T13" fmla="*/ 7 h 10"/>
                  <a:gd name="T14" fmla="*/ 15 w 17"/>
                  <a:gd name="T15" fmla="*/ 4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0">
                    <a:moveTo>
                      <a:pt x="15" y="4"/>
                    </a:moveTo>
                    <a:cubicBezTo>
                      <a:pt x="4" y="0"/>
                      <a:pt x="4" y="0"/>
                      <a:pt x="4" y="0"/>
                    </a:cubicBezTo>
                    <a:cubicBezTo>
                      <a:pt x="4" y="0"/>
                      <a:pt x="4" y="0"/>
                      <a:pt x="3" y="0"/>
                    </a:cubicBezTo>
                    <a:cubicBezTo>
                      <a:pt x="2" y="0"/>
                      <a:pt x="1" y="1"/>
                      <a:pt x="1" y="2"/>
                    </a:cubicBezTo>
                    <a:cubicBezTo>
                      <a:pt x="0" y="3"/>
                      <a:pt x="1" y="5"/>
                      <a:pt x="3" y="5"/>
                    </a:cubicBezTo>
                    <a:cubicBezTo>
                      <a:pt x="13" y="9"/>
                      <a:pt x="13" y="9"/>
                      <a:pt x="13" y="9"/>
                    </a:cubicBezTo>
                    <a:cubicBezTo>
                      <a:pt x="15" y="10"/>
                      <a:pt x="16" y="9"/>
                      <a:pt x="17" y="7"/>
                    </a:cubicBezTo>
                    <a:cubicBezTo>
                      <a:pt x="17" y="6"/>
                      <a:pt x="16" y="5"/>
                      <a:pt x="1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 name="Freeform 98">
                <a:extLst>
                  <a:ext uri="{FF2B5EF4-FFF2-40B4-BE49-F238E27FC236}">
                    <a16:creationId xmlns:a16="http://schemas.microsoft.com/office/drawing/2014/main" id="{F7981562-2086-B2D6-1921-7F103AC26F57}"/>
                  </a:ext>
                  <a:ext uri="{C183D7F6-B498-43B3-948B-1728B52AA6E4}">
                    <adec:decorative xmlns:adec="http://schemas.microsoft.com/office/drawing/2017/decorative" val="1"/>
                  </a:ext>
                </a:extLst>
              </p:cNvPr>
              <p:cNvSpPr>
                <a:spLocks/>
              </p:cNvSpPr>
              <p:nvPr/>
            </p:nvSpPr>
            <p:spPr bwMode="auto">
              <a:xfrm>
                <a:off x="6142038" y="3538538"/>
                <a:ext cx="50800" cy="25400"/>
              </a:xfrm>
              <a:custGeom>
                <a:avLst/>
                <a:gdLst>
                  <a:gd name="T0" fmla="*/ 13 w 16"/>
                  <a:gd name="T1" fmla="*/ 0 h 8"/>
                  <a:gd name="T2" fmla="*/ 13 w 16"/>
                  <a:gd name="T3" fmla="*/ 0 h 8"/>
                  <a:gd name="T4" fmla="*/ 2 w 16"/>
                  <a:gd name="T5" fmla="*/ 3 h 8"/>
                  <a:gd name="T6" fmla="*/ 0 w 16"/>
                  <a:gd name="T7" fmla="*/ 4 h 8"/>
                  <a:gd name="T8" fmla="*/ 0 w 16"/>
                  <a:gd name="T9" fmla="*/ 6 h 8"/>
                  <a:gd name="T10" fmla="*/ 3 w 16"/>
                  <a:gd name="T11" fmla="*/ 8 h 8"/>
                  <a:gd name="T12" fmla="*/ 14 w 16"/>
                  <a:gd name="T13" fmla="*/ 5 h 8"/>
                  <a:gd name="T14" fmla="*/ 16 w 16"/>
                  <a:gd name="T15" fmla="*/ 4 h 8"/>
                  <a:gd name="T16" fmla="*/ 16 w 16"/>
                  <a:gd name="T17" fmla="*/ 2 h 8"/>
                  <a:gd name="T18" fmla="*/ 13 w 16"/>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8">
                    <a:moveTo>
                      <a:pt x="13" y="0"/>
                    </a:moveTo>
                    <a:cubicBezTo>
                      <a:pt x="13" y="0"/>
                      <a:pt x="13" y="0"/>
                      <a:pt x="13" y="0"/>
                    </a:cubicBezTo>
                    <a:cubicBezTo>
                      <a:pt x="2" y="3"/>
                      <a:pt x="2" y="3"/>
                      <a:pt x="2" y="3"/>
                    </a:cubicBezTo>
                    <a:cubicBezTo>
                      <a:pt x="1" y="3"/>
                      <a:pt x="0" y="3"/>
                      <a:pt x="0" y="4"/>
                    </a:cubicBezTo>
                    <a:cubicBezTo>
                      <a:pt x="0" y="5"/>
                      <a:pt x="0" y="5"/>
                      <a:pt x="0" y="6"/>
                    </a:cubicBezTo>
                    <a:cubicBezTo>
                      <a:pt x="0" y="7"/>
                      <a:pt x="2" y="8"/>
                      <a:pt x="3" y="8"/>
                    </a:cubicBezTo>
                    <a:cubicBezTo>
                      <a:pt x="14" y="5"/>
                      <a:pt x="14" y="5"/>
                      <a:pt x="14" y="5"/>
                    </a:cubicBezTo>
                    <a:cubicBezTo>
                      <a:pt x="15" y="5"/>
                      <a:pt x="15" y="4"/>
                      <a:pt x="16" y="4"/>
                    </a:cubicBezTo>
                    <a:cubicBezTo>
                      <a:pt x="16" y="3"/>
                      <a:pt x="16" y="2"/>
                      <a:pt x="16" y="2"/>
                    </a:cubicBezTo>
                    <a:cubicBezTo>
                      <a:pt x="16" y="1"/>
                      <a:pt x="14" y="0"/>
                      <a:pt x="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9" name="TextBox 8">
              <a:extLst>
                <a:ext uri="{FF2B5EF4-FFF2-40B4-BE49-F238E27FC236}">
                  <a16:creationId xmlns:a16="http://schemas.microsoft.com/office/drawing/2014/main" id="{5E22559F-2959-D54A-B3BC-694FEB0FC41F}"/>
                </a:ext>
              </a:extLst>
            </p:cNvPr>
            <p:cNvSpPr txBox="1"/>
            <p:nvPr/>
          </p:nvSpPr>
          <p:spPr>
            <a:xfrm>
              <a:off x="4239068" y="3543060"/>
              <a:ext cx="3659228" cy="1938992"/>
            </a:xfrm>
            <a:prstGeom prst="rect">
              <a:avLst/>
            </a:prstGeom>
            <a:noFill/>
          </p:spPr>
          <p:txBody>
            <a:bodyPr wrap="square">
              <a:spAutoFit/>
            </a:bodyPr>
            <a:lstStyle/>
            <a:p>
              <a:pPr marL="0" indent="0" algn="ctr">
                <a:buNone/>
              </a:pPr>
              <a:r>
                <a:rPr lang="en-AU" sz="2000" dirty="0"/>
                <a:t>It is intended to help service providers </a:t>
              </a:r>
              <a:r>
                <a:rPr lang="en-AU" sz="2000" b="1" dirty="0"/>
                <a:t>better understand </a:t>
              </a:r>
              <a:r>
                <a:rPr lang="en-AU" sz="2000" dirty="0"/>
                <a:t>what each standard could look like in practice and how they can demonstrate their implementation.</a:t>
              </a:r>
            </a:p>
          </p:txBody>
        </p:sp>
      </p:grpSp>
      <p:grpSp>
        <p:nvGrpSpPr>
          <p:cNvPr id="4" name="Group 3" descr="The implementation guide has been ">
            <a:extLst>
              <a:ext uri="{FF2B5EF4-FFF2-40B4-BE49-F238E27FC236}">
                <a16:creationId xmlns:a16="http://schemas.microsoft.com/office/drawing/2014/main" id="{5D30E64E-BE18-62AD-5233-29643BB17A14}"/>
              </a:ext>
            </a:extLst>
          </p:cNvPr>
          <p:cNvGrpSpPr/>
          <p:nvPr/>
        </p:nvGrpSpPr>
        <p:grpSpPr>
          <a:xfrm>
            <a:off x="422910" y="1771054"/>
            <a:ext cx="3365879" cy="3591904"/>
            <a:chOff x="4537843" y="1771054"/>
            <a:chExt cx="3365879" cy="3591904"/>
          </a:xfrm>
        </p:grpSpPr>
        <p:sp>
          <p:nvSpPr>
            <p:cNvPr id="7" name="Oval 6">
              <a:extLst>
                <a:ext uri="{FF2B5EF4-FFF2-40B4-BE49-F238E27FC236}">
                  <a16:creationId xmlns:a16="http://schemas.microsoft.com/office/drawing/2014/main" id="{C622DE66-90F1-3070-ED41-0B45BF93BC58}"/>
                </a:ext>
                <a:ext uri="{C183D7F6-B498-43B3-948B-1728B52AA6E4}">
                  <adec:decorative xmlns:adec="http://schemas.microsoft.com/office/drawing/2017/decorative" val="1"/>
                </a:ext>
              </a:extLst>
            </p:cNvPr>
            <p:cNvSpPr/>
            <p:nvPr/>
          </p:nvSpPr>
          <p:spPr>
            <a:xfrm>
              <a:off x="5374962" y="1771054"/>
              <a:ext cx="1691640" cy="169164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4" name="Group 13">
              <a:extLst>
                <a:ext uri="{FF2B5EF4-FFF2-40B4-BE49-F238E27FC236}">
                  <a16:creationId xmlns:a16="http://schemas.microsoft.com/office/drawing/2014/main" id="{D4EB03CE-3BFD-C5E5-5FE5-06511ECFF3E3}"/>
                </a:ext>
              </a:extLst>
            </p:cNvPr>
            <p:cNvGrpSpPr>
              <a:grpSpLocks noChangeAspect="1"/>
            </p:cNvGrpSpPr>
            <p:nvPr/>
          </p:nvGrpSpPr>
          <p:grpSpPr>
            <a:xfrm>
              <a:off x="5949320" y="2345411"/>
              <a:ext cx="542925" cy="542925"/>
              <a:chOff x="682625" y="2184400"/>
              <a:chExt cx="542925" cy="542925"/>
            </a:xfrm>
            <a:solidFill>
              <a:schemeClr val="bg1"/>
            </a:solidFill>
          </p:grpSpPr>
          <p:sp>
            <p:nvSpPr>
              <p:cNvPr id="15" name="Freeform 39">
                <a:extLst>
                  <a:ext uri="{FF2B5EF4-FFF2-40B4-BE49-F238E27FC236}">
                    <a16:creationId xmlns:a16="http://schemas.microsoft.com/office/drawing/2014/main" id="{DFD62312-2CBD-53FA-68B0-2D66D7EB8D03}"/>
                  </a:ext>
                  <a:ext uri="{C183D7F6-B498-43B3-948B-1728B52AA6E4}">
                    <adec:decorative xmlns:adec="http://schemas.microsoft.com/office/drawing/2017/decorative" val="1"/>
                  </a:ext>
                </a:extLst>
              </p:cNvPr>
              <p:cNvSpPr>
                <a:spLocks noEditPoints="1"/>
              </p:cNvSpPr>
              <p:nvPr/>
            </p:nvSpPr>
            <p:spPr bwMode="auto">
              <a:xfrm>
                <a:off x="682625" y="2184400"/>
                <a:ext cx="542925" cy="542925"/>
              </a:xfrm>
              <a:custGeom>
                <a:avLst/>
                <a:gdLst>
                  <a:gd name="T0" fmla="*/ 25 w 170"/>
                  <a:gd name="T1" fmla="*/ 25 h 170"/>
                  <a:gd name="T2" fmla="*/ 53 w 170"/>
                  <a:gd name="T3" fmla="*/ 6 h 170"/>
                  <a:gd name="T4" fmla="*/ 85 w 170"/>
                  <a:gd name="T5" fmla="*/ 0 h 170"/>
                  <a:gd name="T6" fmla="*/ 118 w 170"/>
                  <a:gd name="T7" fmla="*/ 6 h 170"/>
                  <a:gd name="T8" fmla="*/ 145 w 170"/>
                  <a:gd name="T9" fmla="*/ 25 h 170"/>
                  <a:gd name="T10" fmla="*/ 145 w 170"/>
                  <a:gd name="T11" fmla="*/ 25 h 170"/>
                  <a:gd name="T12" fmla="*/ 164 w 170"/>
                  <a:gd name="T13" fmla="*/ 52 h 170"/>
                  <a:gd name="T14" fmla="*/ 170 w 170"/>
                  <a:gd name="T15" fmla="*/ 85 h 170"/>
                  <a:gd name="T16" fmla="*/ 164 w 170"/>
                  <a:gd name="T17" fmla="*/ 117 h 170"/>
                  <a:gd name="T18" fmla="*/ 145 w 170"/>
                  <a:gd name="T19" fmla="*/ 145 h 170"/>
                  <a:gd name="T20" fmla="*/ 118 w 170"/>
                  <a:gd name="T21" fmla="*/ 163 h 170"/>
                  <a:gd name="T22" fmla="*/ 85 w 170"/>
                  <a:gd name="T23" fmla="*/ 170 h 170"/>
                  <a:gd name="T24" fmla="*/ 53 w 170"/>
                  <a:gd name="T25" fmla="*/ 163 h 170"/>
                  <a:gd name="T26" fmla="*/ 25 w 170"/>
                  <a:gd name="T27" fmla="*/ 145 h 170"/>
                  <a:gd name="T28" fmla="*/ 25 w 170"/>
                  <a:gd name="T29" fmla="*/ 145 h 170"/>
                  <a:gd name="T30" fmla="*/ 6 w 170"/>
                  <a:gd name="T31" fmla="*/ 117 h 170"/>
                  <a:gd name="T32" fmla="*/ 0 w 170"/>
                  <a:gd name="T33" fmla="*/ 85 h 170"/>
                  <a:gd name="T34" fmla="*/ 6 w 170"/>
                  <a:gd name="T35" fmla="*/ 52 h 170"/>
                  <a:gd name="T36" fmla="*/ 25 w 170"/>
                  <a:gd name="T37" fmla="*/ 25 h 170"/>
                  <a:gd name="T38" fmla="*/ 55 w 170"/>
                  <a:gd name="T39" fmla="*/ 13 h 170"/>
                  <a:gd name="T40" fmla="*/ 30 w 170"/>
                  <a:gd name="T41" fmla="*/ 30 h 170"/>
                  <a:gd name="T42" fmla="*/ 13 w 170"/>
                  <a:gd name="T43" fmla="*/ 55 h 170"/>
                  <a:gd name="T44" fmla="*/ 7 w 170"/>
                  <a:gd name="T45" fmla="*/ 85 h 170"/>
                  <a:gd name="T46" fmla="*/ 13 w 170"/>
                  <a:gd name="T47" fmla="*/ 115 h 170"/>
                  <a:gd name="T48" fmla="*/ 30 w 170"/>
                  <a:gd name="T49" fmla="*/ 140 h 170"/>
                  <a:gd name="T50" fmla="*/ 30 w 170"/>
                  <a:gd name="T51" fmla="*/ 140 h 170"/>
                  <a:gd name="T52" fmla="*/ 55 w 170"/>
                  <a:gd name="T53" fmla="*/ 157 h 170"/>
                  <a:gd name="T54" fmla="*/ 85 w 170"/>
                  <a:gd name="T55" fmla="*/ 163 h 170"/>
                  <a:gd name="T56" fmla="*/ 115 w 170"/>
                  <a:gd name="T57" fmla="*/ 157 h 170"/>
                  <a:gd name="T58" fmla="*/ 140 w 170"/>
                  <a:gd name="T59" fmla="*/ 140 h 170"/>
                  <a:gd name="T60" fmla="*/ 157 w 170"/>
                  <a:gd name="T61" fmla="*/ 115 h 170"/>
                  <a:gd name="T62" fmla="*/ 163 w 170"/>
                  <a:gd name="T63" fmla="*/ 85 h 170"/>
                  <a:gd name="T64" fmla="*/ 157 w 170"/>
                  <a:gd name="T65" fmla="*/ 55 h 170"/>
                  <a:gd name="T66" fmla="*/ 140 w 170"/>
                  <a:gd name="T67" fmla="*/ 30 h 170"/>
                  <a:gd name="T68" fmla="*/ 140 w 170"/>
                  <a:gd name="T69" fmla="*/ 30 h 170"/>
                  <a:gd name="T70" fmla="*/ 115 w 170"/>
                  <a:gd name="T71" fmla="*/ 13 h 170"/>
                  <a:gd name="T72" fmla="*/ 85 w 170"/>
                  <a:gd name="T73" fmla="*/ 7 h 170"/>
                  <a:gd name="T74" fmla="*/ 55 w 170"/>
                  <a:gd name="T75"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0" h="170">
                    <a:moveTo>
                      <a:pt x="25" y="25"/>
                    </a:moveTo>
                    <a:cubicBezTo>
                      <a:pt x="33" y="17"/>
                      <a:pt x="42" y="11"/>
                      <a:pt x="53" y="6"/>
                    </a:cubicBezTo>
                    <a:cubicBezTo>
                      <a:pt x="63" y="2"/>
                      <a:pt x="74" y="0"/>
                      <a:pt x="85" y="0"/>
                    </a:cubicBezTo>
                    <a:cubicBezTo>
                      <a:pt x="97" y="0"/>
                      <a:pt x="108" y="2"/>
                      <a:pt x="118" y="6"/>
                    </a:cubicBezTo>
                    <a:cubicBezTo>
                      <a:pt x="128" y="11"/>
                      <a:pt x="137" y="17"/>
                      <a:pt x="145" y="25"/>
                    </a:cubicBezTo>
                    <a:cubicBezTo>
                      <a:pt x="145" y="25"/>
                      <a:pt x="145" y="25"/>
                      <a:pt x="145" y="25"/>
                    </a:cubicBezTo>
                    <a:cubicBezTo>
                      <a:pt x="153" y="33"/>
                      <a:pt x="159" y="42"/>
                      <a:pt x="164" y="52"/>
                    </a:cubicBezTo>
                    <a:cubicBezTo>
                      <a:pt x="168" y="62"/>
                      <a:pt x="170" y="73"/>
                      <a:pt x="170" y="85"/>
                    </a:cubicBezTo>
                    <a:cubicBezTo>
                      <a:pt x="170" y="96"/>
                      <a:pt x="168" y="107"/>
                      <a:pt x="164" y="117"/>
                    </a:cubicBezTo>
                    <a:cubicBezTo>
                      <a:pt x="159" y="128"/>
                      <a:pt x="153" y="137"/>
                      <a:pt x="145" y="145"/>
                    </a:cubicBezTo>
                    <a:cubicBezTo>
                      <a:pt x="137" y="153"/>
                      <a:pt x="128" y="159"/>
                      <a:pt x="118" y="163"/>
                    </a:cubicBezTo>
                    <a:cubicBezTo>
                      <a:pt x="108" y="168"/>
                      <a:pt x="97" y="170"/>
                      <a:pt x="85" y="170"/>
                    </a:cubicBezTo>
                    <a:cubicBezTo>
                      <a:pt x="74" y="170"/>
                      <a:pt x="63" y="168"/>
                      <a:pt x="53" y="163"/>
                    </a:cubicBezTo>
                    <a:cubicBezTo>
                      <a:pt x="42" y="159"/>
                      <a:pt x="33" y="153"/>
                      <a:pt x="25" y="145"/>
                    </a:cubicBezTo>
                    <a:cubicBezTo>
                      <a:pt x="25" y="145"/>
                      <a:pt x="25" y="145"/>
                      <a:pt x="25" y="145"/>
                    </a:cubicBezTo>
                    <a:cubicBezTo>
                      <a:pt x="17" y="137"/>
                      <a:pt x="11" y="128"/>
                      <a:pt x="6" y="117"/>
                    </a:cubicBezTo>
                    <a:cubicBezTo>
                      <a:pt x="2" y="107"/>
                      <a:pt x="0" y="96"/>
                      <a:pt x="0" y="85"/>
                    </a:cubicBezTo>
                    <a:cubicBezTo>
                      <a:pt x="0" y="73"/>
                      <a:pt x="2" y="62"/>
                      <a:pt x="6" y="52"/>
                    </a:cubicBezTo>
                    <a:cubicBezTo>
                      <a:pt x="11" y="42"/>
                      <a:pt x="17" y="33"/>
                      <a:pt x="25" y="25"/>
                    </a:cubicBezTo>
                    <a:close/>
                    <a:moveTo>
                      <a:pt x="55" y="13"/>
                    </a:moveTo>
                    <a:cubicBezTo>
                      <a:pt x="46" y="17"/>
                      <a:pt x="37" y="23"/>
                      <a:pt x="30" y="30"/>
                    </a:cubicBezTo>
                    <a:cubicBezTo>
                      <a:pt x="23" y="37"/>
                      <a:pt x="17" y="46"/>
                      <a:pt x="13" y="55"/>
                    </a:cubicBezTo>
                    <a:cubicBezTo>
                      <a:pt x="9" y="64"/>
                      <a:pt x="7" y="74"/>
                      <a:pt x="7" y="85"/>
                    </a:cubicBezTo>
                    <a:cubicBezTo>
                      <a:pt x="7" y="95"/>
                      <a:pt x="9" y="105"/>
                      <a:pt x="13" y="115"/>
                    </a:cubicBezTo>
                    <a:cubicBezTo>
                      <a:pt x="17" y="124"/>
                      <a:pt x="23" y="133"/>
                      <a:pt x="30" y="140"/>
                    </a:cubicBezTo>
                    <a:cubicBezTo>
                      <a:pt x="30" y="140"/>
                      <a:pt x="30" y="140"/>
                      <a:pt x="30" y="140"/>
                    </a:cubicBezTo>
                    <a:cubicBezTo>
                      <a:pt x="37" y="147"/>
                      <a:pt x="46" y="153"/>
                      <a:pt x="55" y="157"/>
                    </a:cubicBezTo>
                    <a:cubicBezTo>
                      <a:pt x="64" y="161"/>
                      <a:pt x="75" y="163"/>
                      <a:pt x="85" y="163"/>
                    </a:cubicBezTo>
                    <a:cubicBezTo>
                      <a:pt x="96" y="163"/>
                      <a:pt x="106" y="161"/>
                      <a:pt x="115" y="157"/>
                    </a:cubicBezTo>
                    <a:cubicBezTo>
                      <a:pt x="124" y="153"/>
                      <a:pt x="133" y="147"/>
                      <a:pt x="140" y="140"/>
                    </a:cubicBezTo>
                    <a:cubicBezTo>
                      <a:pt x="147" y="133"/>
                      <a:pt x="153" y="124"/>
                      <a:pt x="157" y="115"/>
                    </a:cubicBezTo>
                    <a:cubicBezTo>
                      <a:pt x="161" y="105"/>
                      <a:pt x="163" y="95"/>
                      <a:pt x="163" y="85"/>
                    </a:cubicBezTo>
                    <a:cubicBezTo>
                      <a:pt x="163" y="74"/>
                      <a:pt x="161" y="64"/>
                      <a:pt x="157" y="55"/>
                    </a:cubicBezTo>
                    <a:cubicBezTo>
                      <a:pt x="153" y="46"/>
                      <a:pt x="147" y="37"/>
                      <a:pt x="140" y="30"/>
                    </a:cubicBezTo>
                    <a:cubicBezTo>
                      <a:pt x="140" y="30"/>
                      <a:pt x="140" y="30"/>
                      <a:pt x="140" y="30"/>
                    </a:cubicBezTo>
                    <a:cubicBezTo>
                      <a:pt x="133" y="23"/>
                      <a:pt x="124" y="17"/>
                      <a:pt x="115" y="13"/>
                    </a:cubicBezTo>
                    <a:cubicBezTo>
                      <a:pt x="106" y="9"/>
                      <a:pt x="96" y="7"/>
                      <a:pt x="85" y="7"/>
                    </a:cubicBezTo>
                    <a:cubicBezTo>
                      <a:pt x="75" y="7"/>
                      <a:pt x="64" y="9"/>
                      <a:pt x="5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 name="Freeform 40">
                <a:extLst>
                  <a:ext uri="{FF2B5EF4-FFF2-40B4-BE49-F238E27FC236}">
                    <a16:creationId xmlns:a16="http://schemas.microsoft.com/office/drawing/2014/main" id="{15B2CBE3-B571-119A-69A6-711A6A410EA9}"/>
                  </a:ext>
                  <a:ext uri="{C183D7F6-B498-43B3-948B-1728B52AA6E4}">
                    <adec:decorative xmlns:adec="http://schemas.microsoft.com/office/drawing/2017/decorative" val="1"/>
                  </a:ext>
                </a:extLst>
              </p:cNvPr>
              <p:cNvSpPr>
                <a:spLocks/>
              </p:cNvSpPr>
              <p:nvPr/>
            </p:nvSpPr>
            <p:spPr bwMode="auto">
              <a:xfrm>
                <a:off x="931863" y="2225675"/>
                <a:ext cx="47625" cy="50800"/>
              </a:xfrm>
              <a:custGeom>
                <a:avLst/>
                <a:gdLst>
                  <a:gd name="T0" fmla="*/ 0 w 30"/>
                  <a:gd name="T1" fmla="*/ 0 h 32"/>
                  <a:gd name="T2" fmla="*/ 10 w 30"/>
                  <a:gd name="T3" fmla="*/ 0 h 32"/>
                  <a:gd name="T4" fmla="*/ 22 w 30"/>
                  <a:gd name="T5" fmla="*/ 18 h 32"/>
                  <a:gd name="T6" fmla="*/ 22 w 30"/>
                  <a:gd name="T7" fmla="*/ 0 h 32"/>
                  <a:gd name="T8" fmla="*/ 30 w 30"/>
                  <a:gd name="T9" fmla="*/ 0 h 32"/>
                  <a:gd name="T10" fmla="*/ 30 w 30"/>
                  <a:gd name="T11" fmla="*/ 32 h 32"/>
                  <a:gd name="T12" fmla="*/ 22 w 30"/>
                  <a:gd name="T13" fmla="*/ 32 h 32"/>
                  <a:gd name="T14" fmla="*/ 10 w 30"/>
                  <a:gd name="T15" fmla="*/ 14 h 32"/>
                  <a:gd name="T16" fmla="*/ 10 w 30"/>
                  <a:gd name="T17" fmla="*/ 32 h 32"/>
                  <a:gd name="T18" fmla="*/ 0 w 30"/>
                  <a:gd name="T19" fmla="*/ 32 h 32"/>
                  <a:gd name="T20" fmla="*/ 0 w 30"/>
                  <a:gd name="T2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2">
                    <a:moveTo>
                      <a:pt x="0" y="0"/>
                    </a:moveTo>
                    <a:lnTo>
                      <a:pt x="10" y="0"/>
                    </a:lnTo>
                    <a:lnTo>
                      <a:pt x="22" y="18"/>
                    </a:lnTo>
                    <a:lnTo>
                      <a:pt x="22" y="0"/>
                    </a:lnTo>
                    <a:lnTo>
                      <a:pt x="30" y="0"/>
                    </a:lnTo>
                    <a:lnTo>
                      <a:pt x="30" y="32"/>
                    </a:lnTo>
                    <a:lnTo>
                      <a:pt x="22" y="32"/>
                    </a:lnTo>
                    <a:lnTo>
                      <a:pt x="10" y="14"/>
                    </a:lnTo>
                    <a:lnTo>
                      <a:pt x="10" y="32"/>
                    </a:lnTo>
                    <a:lnTo>
                      <a:pt x="0" y="3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7" name="Freeform 41">
                <a:extLst>
                  <a:ext uri="{FF2B5EF4-FFF2-40B4-BE49-F238E27FC236}">
                    <a16:creationId xmlns:a16="http://schemas.microsoft.com/office/drawing/2014/main" id="{708689A6-0078-1387-DE3D-108929C03BC7}"/>
                  </a:ext>
                  <a:ext uri="{C183D7F6-B498-43B3-948B-1728B52AA6E4}">
                    <adec:decorative xmlns:adec="http://schemas.microsoft.com/office/drawing/2017/decorative" val="1"/>
                  </a:ext>
                </a:extLst>
              </p:cNvPr>
              <p:cNvSpPr>
                <a:spLocks/>
              </p:cNvSpPr>
              <p:nvPr/>
            </p:nvSpPr>
            <p:spPr bwMode="auto">
              <a:xfrm>
                <a:off x="931863" y="2630488"/>
                <a:ext cx="47625" cy="52388"/>
              </a:xfrm>
              <a:custGeom>
                <a:avLst/>
                <a:gdLst>
                  <a:gd name="T0" fmla="*/ 0 w 15"/>
                  <a:gd name="T1" fmla="*/ 11 h 16"/>
                  <a:gd name="T2" fmla="*/ 5 w 15"/>
                  <a:gd name="T3" fmla="*/ 11 h 16"/>
                  <a:gd name="T4" fmla="*/ 6 w 15"/>
                  <a:gd name="T5" fmla="*/ 12 h 16"/>
                  <a:gd name="T6" fmla="*/ 8 w 15"/>
                  <a:gd name="T7" fmla="*/ 13 h 16"/>
                  <a:gd name="T8" fmla="*/ 9 w 15"/>
                  <a:gd name="T9" fmla="*/ 13 h 16"/>
                  <a:gd name="T10" fmla="*/ 10 w 15"/>
                  <a:gd name="T11" fmla="*/ 12 h 16"/>
                  <a:gd name="T12" fmla="*/ 9 w 15"/>
                  <a:gd name="T13" fmla="*/ 11 h 16"/>
                  <a:gd name="T14" fmla="*/ 7 w 15"/>
                  <a:gd name="T15" fmla="*/ 10 h 16"/>
                  <a:gd name="T16" fmla="*/ 2 w 15"/>
                  <a:gd name="T17" fmla="*/ 8 h 16"/>
                  <a:gd name="T18" fmla="*/ 1 w 15"/>
                  <a:gd name="T19" fmla="*/ 5 h 16"/>
                  <a:gd name="T20" fmla="*/ 2 w 15"/>
                  <a:gd name="T21" fmla="*/ 2 h 16"/>
                  <a:gd name="T22" fmla="*/ 4 w 15"/>
                  <a:gd name="T23" fmla="*/ 1 h 16"/>
                  <a:gd name="T24" fmla="*/ 8 w 15"/>
                  <a:gd name="T25" fmla="*/ 0 h 16"/>
                  <a:gd name="T26" fmla="*/ 12 w 15"/>
                  <a:gd name="T27" fmla="*/ 1 h 16"/>
                  <a:gd name="T28" fmla="*/ 14 w 15"/>
                  <a:gd name="T29" fmla="*/ 5 h 16"/>
                  <a:gd name="T30" fmla="*/ 9 w 15"/>
                  <a:gd name="T31" fmla="*/ 5 h 16"/>
                  <a:gd name="T32" fmla="*/ 9 w 15"/>
                  <a:gd name="T33" fmla="*/ 3 h 16"/>
                  <a:gd name="T34" fmla="*/ 7 w 15"/>
                  <a:gd name="T35" fmla="*/ 3 h 16"/>
                  <a:gd name="T36" fmla="*/ 6 w 15"/>
                  <a:gd name="T37" fmla="*/ 3 h 16"/>
                  <a:gd name="T38" fmla="*/ 5 w 15"/>
                  <a:gd name="T39" fmla="*/ 4 h 16"/>
                  <a:gd name="T40" fmla="*/ 6 w 15"/>
                  <a:gd name="T41" fmla="*/ 5 h 16"/>
                  <a:gd name="T42" fmla="*/ 7 w 15"/>
                  <a:gd name="T43" fmla="*/ 5 h 16"/>
                  <a:gd name="T44" fmla="*/ 12 w 15"/>
                  <a:gd name="T45" fmla="*/ 7 h 16"/>
                  <a:gd name="T46" fmla="*/ 14 w 15"/>
                  <a:gd name="T47" fmla="*/ 9 h 16"/>
                  <a:gd name="T48" fmla="*/ 15 w 15"/>
                  <a:gd name="T49" fmla="*/ 11 h 16"/>
                  <a:gd name="T50" fmla="*/ 14 w 15"/>
                  <a:gd name="T51" fmla="*/ 14 h 16"/>
                  <a:gd name="T52" fmla="*/ 11 w 15"/>
                  <a:gd name="T53" fmla="*/ 16 h 16"/>
                  <a:gd name="T54" fmla="*/ 8 w 15"/>
                  <a:gd name="T55" fmla="*/ 16 h 16"/>
                  <a:gd name="T56" fmla="*/ 2 w 15"/>
                  <a:gd name="T57" fmla="*/ 15 h 16"/>
                  <a:gd name="T58" fmla="*/ 0 w 15"/>
                  <a:gd name="T59"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 h="16">
                    <a:moveTo>
                      <a:pt x="0" y="11"/>
                    </a:moveTo>
                    <a:cubicBezTo>
                      <a:pt x="5" y="11"/>
                      <a:pt x="5" y="11"/>
                      <a:pt x="5" y="11"/>
                    </a:cubicBezTo>
                    <a:cubicBezTo>
                      <a:pt x="5" y="11"/>
                      <a:pt x="5" y="12"/>
                      <a:pt x="6" y="12"/>
                    </a:cubicBezTo>
                    <a:cubicBezTo>
                      <a:pt x="6" y="13"/>
                      <a:pt x="7" y="13"/>
                      <a:pt x="8" y="13"/>
                    </a:cubicBezTo>
                    <a:cubicBezTo>
                      <a:pt x="8" y="13"/>
                      <a:pt x="9" y="13"/>
                      <a:pt x="9" y="13"/>
                    </a:cubicBezTo>
                    <a:cubicBezTo>
                      <a:pt x="10" y="12"/>
                      <a:pt x="10" y="12"/>
                      <a:pt x="10" y="12"/>
                    </a:cubicBezTo>
                    <a:cubicBezTo>
                      <a:pt x="10" y="11"/>
                      <a:pt x="10" y="11"/>
                      <a:pt x="9" y="11"/>
                    </a:cubicBezTo>
                    <a:cubicBezTo>
                      <a:pt x="9" y="10"/>
                      <a:pt x="8" y="10"/>
                      <a:pt x="7" y="10"/>
                    </a:cubicBezTo>
                    <a:cubicBezTo>
                      <a:pt x="5" y="9"/>
                      <a:pt x="3" y="8"/>
                      <a:pt x="2" y="8"/>
                    </a:cubicBezTo>
                    <a:cubicBezTo>
                      <a:pt x="1" y="7"/>
                      <a:pt x="1" y="6"/>
                      <a:pt x="1" y="5"/>
                    </a:cubicBezTo>
                    <a:cubicBezTo>
                      <a:pt x="1" y="4"/>
                      <a:pt x="1" y="3"/>
                      <a:pt x="2" y="2"/>
                    </a:cubicBezTo>
                    <a:cubicBezTo>
                      <a:pt x="2" y="2"/>
                      <a:pt x="3" y="1"/>
                      <a:pt x="4" y="1"/>
                    </a:cubicBezTo>
                    <a:cubicBezTo>
                      <a:pt x="5" y="0"/>
                      <a:pt x="6" y="0"/>
                      <a:pt x="8" y="0"/>
                    </a:cubicBezTo>
                    <a:cubicBezTo>
                      <a:pt x="10" y="0"/>
                      <a:pt x="11" y="0"/>
                      <a:pt x="12" y="1"/>
                    </a:cubicBezTo>
                    <a:cubicBezTo>
                      <a:pt x="13" y="2"/>
                      <a:pt x="14" y="3"/>
                      <a:pt x="14" y="5"/>
                    </a:cubicBezTo>
                    <a:cubicBezTo>
                      <a:pt x="9" y="5"/>
                      <a:pt x="9" y="5"/>
                      <a:pt x="9" y="5"/>
                    </a:cubicBezTo>
                    <a:cubicBezTo>
                      <a:pt x="9" y="4"/>
                      <a:pt x="9" y="4"/>
                      <a:pt x="9" y="3"/>
                    </a:cubicBezTo>
                    <a:cubicBezTo>
                      <a:pt x="8" y="3"/>
                      <a:pt x="8" y="3"/>
                      <a:pt x="7" y="3"/>
                    </a:cubicBezTo>
                    <a:cubicBezTo>
                      <a:pt x="7" y="3"/>
                      <a:pt x="6" y="3"/>
                      <a:pt x="6" y="3"/>
                    </a:cubicBezTo>
                    <a:cubicBezTo>
                      <a:pt x="6" y="4"/>
                      <a:pt x="5" y="4"/>
                      <a:pt x="5" y="4"/>
                    </a:cubicBezTo>
                    <a:cubicBezTo>
                      <a:pt x="5" y="4"/>
                      <a:pt x="5" y="5"/>
                      <a:pt x="6" y="5"/>
                    </a:cubicBezTo>
                    <a:cubicBezTo>
                      <a:pt x="6" y="5"/>
                      <a:pt x="6" y="5"/>
                      <a:pt x="7" y="5"/>
                    </a:cubicBezTo>
                    <a:cubicBezTo>
                      <a:pt x="10" y="6"/>
                      <a:pt x="11" y="6"/>
                      <a:pt x="12" y="7"/>
                    </a:cubicBezTo>
                    <a:cubicBezTo>
                      <a:pt x="13" y="7"/>
                      <a:pt x="14" y="8"/>
                      <a:pt x="14" y="9"/>
                    </a:cubicBezTo>
                    <a:cubicBezTo>
                      <a:pt x="14" y="9"/>
                      <a:pt x="15" y="10"/>
                      <a:pt x="15" y="11"/>
                    </a:cubicBezTo>
                    <a:cubicBezTo>
                      <a:pt x="15" y="12"/>
                      <a:pt x="14" y="13"/>
                      <a:pt x="14" y="14"/>
                    </a:cubicBezTo>
                    <a:cubicBezTo>
                      <a:pt x="13" y="15"/>
                      <a:pt x="12" y="15"/>
                      <a:pt x="11" y="16"/>
                    </a:cubicBezTo>
                    <a:cubicBezTo>
                      <a:pt x="10" y="16"/>
                      <a:pt x="9" y="16"/>
                      <a:pt x="8" y="16"/>
                    </a:cubicBezTo>
                    <a:cubicBezTo>
                      <a:pt x="5" y="16"/>
                      <a:pt x="3" y="16"/>
                      <a:pt x="2" y="15"/>
                    </a:cubicBezTo>
                    <a:cubicBezTo>
                      <a:pt x="1" y="14"/>
                      <a:pt x="0" y="12"/>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Freeform 42">
                <a:extLst>
                  <a:ext uri="{FF2B5EF4-FFF2-40B4-BE49-F238E27FC236}">
                    <a16:creationId xmlns:a16="http://schemas.microsoft.com/office/drawing/2014/main" id="{D18BAC87-309F-D561-BB2B-5BBBC53C341F}"/>
                  </a:ext>
                  <a:ext uri="{C183D7F6-B498-43B3-948B-1728B52AA6E4}">
                    <adec:decorative xmlns:adec="http://schemas.microsoft.com/office/drawing/2017/decorative" val="1"/>
                  </a:ext>
                </a:extLst>
              </p:cNvPr>
              <p:cNvSpPr>
                <a:spLocks/>
              </p:cNvSpPr>
              <p:nvPr/>
            </p:nvSpPr>
            <p:spPr bwMode="auto">
              <a:xfrm>
                <a:off x="1138238" y="2430463"/>
                <a:ext cx="46038" cy="50800"/>
              </a:xfrm>
              <a:custGeom>
                <a:avLst/>
                <a:gdLst>
                  <a:gd name="T0" fmla="*/ 0 w 29"/>
                  <a:gd name="T1" fmla="*/ 0 h 32"/>
                  <a:gd name="T2" fmla="*/ 27 w 29"/>
                  <a:gd name="T3" fmla="*/ 0 h 32"/>
                  <a:gd name="T4" fmla="*/ 27 w 29"/>
                  <a:gd name="T5" fmla="*/ 6 h 32"/>
                  <a:gd name="T6" fmla="*/ 10 w 29"/>
                  <a:gd name="T7" fmla="*/ 6 h 32"/>
                  <a:gd name="T8" fmla="*/ 10 w 29"/>
                  <a:gd name="T9" fmla="*/ 12 h 32"/>
                  <a:gd name="T10" fmla="*/ 27 w 29"/>
                  <a:gd name="T11" fmla="*/ 12 h 32"/>
                  <a:gd name="T12" fmla="*/ 27 w 29"/>
                  <a:gd name="T13" fmla="*/ 18 h 32"/>
                  <a:gd name="T14" fmla="*/ 10 w 29"/>
                  <a:gd name="T15" fmla="*/ 18 h 32"/>
                  <a:gd name="T16" fmla="*/ 10 w 29"/>
                  <a:gd name="T17" fmla="*/ 24 h 32"/>
                  <a:gd name="T18" fmla="*/ 29 w 29"/>
                  <a:gd name="T19" fmla="*/ 24 h 32"/>
                  <a:gd name="T20" fmla="*/ 29 w 29"/>
                  <a:gd name="T21" fmla="*/ 32 h 32"/>
                  <a:gd name="T22" fmla="*/ 0 w 29"/>
                  <a:gd name="T23" fmla="*/ 32 h 32"/>
                  <a:gd name="T24" fmla="*/ 0 w 29"/>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32">
                    <a:moveTo>
                      <a:pt x="0" y="0"/>
                    </a:moveTo>
                    <a:lnTo>
                      <a:pt x="27" y="0"/>
                    </a:lnTo>
                    <a:lnTo>
                      <a:pt x="27" y="6"/>
                    </a:lnTo>
                    <a:lnTo>
                      <a:pt x="10" y="6"/>
                    </a:lnTo>
                    <a:lnTo>
                      <a:pt x="10" y="12"/>
                    </a:lnTo>
                    <a:lnTo>
                      <a:pt x="27" y="12"/>
                    </a:lnTo>
                    <a:lnTo>
                      <a:pt x="27" y="18"/>
                    </a:lnTo>
                    <a:lnTo>
                      <a:pt x="10" y="18"/>
                    </a:lnTo>
                    <a:lnTo>
                      <a:pt x="10" y="24"/>
                    </a:lnTo>
                    <a:lnTo>
                      <a:pt x="29" y="24"/>
                    </a:lnTo>
                    <a:lnTo>
                      <a:pt x="29" y="32"/>
                    </a:lnTo>
                    <a:lnTo>
                      <a:pt x="0" y="3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 name="Freeform 43">
                <a:extLst>
                  <a:ext uri="{FF2B5EF4-FFF2-40B4-BE49-F238E27FC236}">
                    <a16:creationId xmlns:a16="http://schemas.microsoft.com/office/drawing/2014/main" id="{EA46EFF4-2A1C-3388-B02E-B57BD078A568}"/>
                  </a:ext>
                  <a:ext uri="{C183D7F6-B498-43B3-948B-1728B52AA6E4}">
                    <adec:decorative xmlns:adec="http://schemas.microsoft.com/office/drawing/2017/decorative" val="1"/>
                  </a:ext>
                </a:extLst>
              </p:cNvPr>
              <p:cNvSpPr>
                <a:spLocks/>
              </p:cNvSpPr>
              <p:nvPr/>
            </p:nvSpPr>
            <p:spPr bwMode="auto">
              <a:xfrm>
                <a:off x="723900" y="2430463"/>
                <a:ext cx="73025" cy="50800"/>
              </a:xfrm>
              <a:custGeom>
                <a:avLst/>
                <a:gdLst>
                  <a:gd name="T0" fmla="*/ 0 w 46"/>
                  <a:gd name="T1" fmla="*/ 0 h 32"/>
                  <a:gd name="T2" fmla="*/ 10 w 46"/>
                  <a:gd name="T3" fmla="*/ 0 h 32"/>
                  <a:gd name="T4" fmla="*/ 14 w 46"/>
                  <a:gd name="T5" fmla="*/ 18 h 32"/>
                  <a:gd name="T6" fmla="*/ 18 w 46"/>
                  <a:gd name="T7" fmla="*/ 0 h 32"/>
                  <a:gd name="T8" fmla="*/ 28 w 46"/>
                  <a:gd name="T9" fmla="*/ 0 h 32"/>
                  <a:gd name="T10" fmla="*/ 32 w 46"/>
                  <a:gd name="T11" fmla="*/ 18 h 32"/>
                  <a:gd name="T12" fmla="*/ 36 w 46"/>
                  <a:gd name="T13" fmla="*/ 0 h 32"/>
                  <a:gd name="T14" fmla="*/ 46 w 46"/>
                  <a:gd name="T15" fmla="*/ 0 h 32"/>
                  <a:gd name="T16" fmla="*/ 38 w 46"/>
                  <a:gd name="T17" fmla="*/ 32 h 32"/>
                  <a:gd name="T18" fmla="*/ 28 w 46"/>
                  <a:gd name="T19" fmla="*/ 32 h 32"/>
                  <a:gd name="T20" fmla="*/ 24 w 46"/>
                  <a:gd name="T21" fmla="*/ 12 h 32"/>
                  <a:gd name="T22" fmla="*/ 18 w 46"/>
                  <a:gd name="T23" fmla="*/ 32 h 32"/>
                  <a:gd name="T24" fmla="*/ 8 w 46"/>
                  <a:gd name="T25" fmla="*/ 32 h 32"/>
                  <a:gd name="T26" fmla="*/ 0 w 46"/>
                  <a:gd name="T2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32">
                    <a:moveTo>
                      <a:pt x="0" y="0"/>
                    </a:moveTo>
                    <a:lnTo>
                      <a:pt x="10" y="0"/>
                    </a:lnTo>
                    <a:lnTo>
                      <a:pt x="14" y="18"/>
                    </a:lnTo>
                    <a:lnTo>
                      <a:pt x="18" y="0"/>
                    </a:lnTo>
                    <a:lnTo>
                      <a:pt x="28" y="0"/>
                    </a:lnTo>
                    <a:lnTo>
                      <a:pt x="32" y="18"/>
                    </a:lnTo>
                    <a:lnTo>
                      <a:pt x="36" y="0"/>
                    </a:lnTo>
                    <a:lnTo>
                      <a:pt x="46" y="0"/>
                    </a:lnTo>
                    <a:lnTo>
                      <a:pt x="38" y="32"/>
                    </a:lnTo>
                    <a:lnTo>
                      <a:pt x="28" y="32"/>
                    </a:lnTo>
                    <a:lnTo>
                      <a:pt x="24" y="12"/>
                    </a:lnTo>
                    <a:lnTo>
                      <a:pt x="18" y="32"/>
                    </a:lnTo>
                    <a:lnTo>
                      <a:pt x="8" y="3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 name="Freeform 44">
                <a:extLst>
                  <a:ext uri="{FF2B5EF4-FFF2-40B4-BE49-F238E27FC236}">
                    <a16:creationId xmlns:a16="http://schemas.microsoft.com/office/drawing/2014/main" id="{20BBD085-ABE8-B565-5CD6-B421DA25350E}"/>
                  </a:ext>
                  <a:ext uri="{C183D7F6-B498-43B3-948B-1728B52AA6E4}">
                    <adec:decorative xmlns:adec="http://schemas.microsoft.com/office/drawing/2017/decorative" val="1"/>
                  </a:ext>
                </a:extLst>
              </p:cNvPr>
              <p:cNvSpPr>
                <a:spLocks noEditPoints="1"/>
              </p:cNvSpPr>
              <p:nvPr/>
            </p:nvSpPr>
            <p:spPr bwMode="auto">
              <a:xfrm>
                <a:off x="838200" y="2273300"/>
                <a:ext cx="230188" cy="363538"/>
              </a:xfrm>
              <a:custGeom>
                <a:avLst/>
                <a:gdLst>
                  <a:gd name="T0" fmla="*/ 49 w 145"/>
                  <a:gd name="T1" fmla="*/ 97 h 229"/>
                  <a:gd name="T2" fmla="*/ 123 w 145"/>
                  <a:gd name="T3" fmla="*/ 22 h 229"/>
                  <a:gd name="T4" fmla="*/ 145 w 145"/>
                  <a:gd name="T5" fmla="*/ 0 h 229"/>
                  <a:gd name="T6" fmla="*/ 135 w 145"/>
                  <a:gd name="T7" fmla="*/ 30 h 229"/>
                  <a:gd name="T8" fmla="*/ 99 w 145"/>
                  <a:gd name="T9" fmla="*/ 129 h 229"/>
                  <a:gd name="T10" fmla="*/ 99 w 145"/>
                  <a:gd name="T11" fmla="*/ 131 h 229"/>
                  <a:gd name="T12" fmla="*/ 97 w 145"/>
                  <a:gd name="T13" fmla="*/ 133 h 229"/>
                  <a:gd name="T14" fmla="*/ 23 w 145"/>
                  <a:gd name="T15" fmla="*/ 207 h 229"/>
                  <a:gd name="T16" fmla="*/ 0 w 145"/>
                  <a:gd name="T17" fmla="*/ 229 h 229"/>
                  <a:gd name="T18" fmla="*/ 13 w 145"/>
                  <a:gd name="T19" fmla="*/ 199 h 229"/>
                  <a:gd name="T20" fmla="*/ 47 w 145"/>
                  <a:gd name="T21" fmla="*/ 99 h 229"/>
                  <a:gd name="T22" fmla="*/ 47 w 145"/>
                  <a:gd name="T23" fmla="*/ 99 h 229"/>
                  <a:gd name="T24" fmla="*/ 49 w 145"/>
                  <a:gd name="T25" fmla="*/ 97 h 229"/>
                  <a:gd name="T26" fmla="*/ 49 w 145"/>
                  <a:gd name="T27" fmla="*/ 97 h 229"/>
                  <a:gd name="T28" fmla="*/ 111 w 145"/>
                  <a:gd name="T29" fmla="*/ 55 h 229"/>
                  <a:gd name="T30" fmla="*/ 59 w 145"/>
                  <a:gd name="T31" fmla="*/ 107 h 229"/>
                  <a:gd name="T32" fmla="*/ 35 w 145"/>
                  <a:gd name="T33" fmla="*/ 175 h 229"/>
                  <a:gd name="T34" fmla="*/ 87 w 145"/>
                  <a:gd name="T35" fmla="*/ 123 h 229"/>
                  <a:gd name="T36" fmla="*/ 111 w 145"/>
                  <a:gd name="T37" fmla="*/ 55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5" h="229">
                    <a:moveTo>
                      <a:pt x="49" y="97"/>
                    </a:moveTo>
                    <a:lnTo>
                      <a:pt x="123" y="22"/>
                    </a:lnTo>
                    <a:lnTo>
                      <a:pt x="145" y="0"/>
                    </a:lnTo>
                    <a:lnTo>
                      <a:pt x="135" y="30"/>
                    </a:lnTo>
                    <a:lnTo>
                      <a:pt x="99" y="129"/>
                    </a:lnTo>
                    <a:lnTo>
                      <a:pt x="99" y="131"/>
                    </a:lnTo>
                    <a:lnTo>
                      <a:pt x="97" y="133"/>
                    </a:lnTo>
                    <a:lnTo>
                      <a:pt x="23" y="207"/>
                    </a:lnTo>
                    <a:lnTo>
                      <a:pt x="0" y="229"/>
                    </a:lnTo>
                    <a:lnTo>
                      <a:pt x="13" y="199"/>
                    </a:lnTo>
                    <a:lnTo>
                      <a:pt x="47" y="99"/>
                    </a:lnTo>
                    <a:lnTo>
                      <a:pt x="47" y="99"/>
                    </a:lnTo>
                    <a:lnTo>
                      <a:pt x="49" y="97"/>
                    </a:lnTo>
                    <a:lnTo>
                      <a:pt x="49" y="97"/>
                    </a:lnTo>
                    <a:close/>
                    <a:moveTo>
                      <a:pt x="111" y="55"/>
                    </a:moveTo>
                    <a:lnTo>
                      <a:pt x="59" y="107"/>
                    </a:lnTo>
                    <a:lnTo>
                      <a:pt x="35" y="175"/>
                    </a:lnTo>
                    <a:lnTo>
                      <a:pt x="87" y="123"/>
                    </a:lnTo>
                    <a:lnTo>
                      <a:pt x="111"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2" name="TextBox 11">
              <a:extLst>
                <a:ext uri="{FF2B5EF4-FFF2-40B4-BE49-F238E27FC236}">
                  <a16:creationId xmlns:a16="http://schemas.microsoft.com/office/drawing/2014/main" id="{9D96549A-DBFB-2BB8-9611-4807E9C581C8}"/>
                </a:ext>
              </a:extLst>
            </p:cNvPr>
            <p:cNvSpPr txBox="1"/>
            <p:nvPr/>
          </p:nvSpPr>
          <p:spPr>
            <a:xfrm>
              <a:off x="4537843" y="3547140"/>
              <a:ext cx="3365879" cy="1815818"/>
            </a:xfrm>
            <a:prstGeom prst="rect">
              <a:avLst/>
            </a:prstGeom>
            <a:noFill/>
          </p:spPr>
          <p:txBody>
            <a:bodyPr wrap="square">
              <a:spAutoFit/>
            </a:bodyPr>
            <a:lstStyle/>
            <a:p>
              <a:pPr marR="0" lvl="0" algn="ctr" defTabSz="914400" rtl="0" eaLnBrk="1" fontAlgn="auto" latinLnBrk="0" hangingPunct="1">
                <a:lnSpc>
                  <a:spcPct val="114000"/>
                </a:lnSpc>
                <a:spcBef>
                  <a:spcPts val="1000"/>
                </a:spcBef>
                <a:spcAft>
                  <a:spcPts val="0"/>
                </a:spcAft>
                <a:buClr>
                  <a:srgbClr val="F38263"/>
                </a:buClr>
                <a:buSzPct val="80000"/>
                <a:tabLst/>
                <a:defRPr/>
              </a:pPr>
              <a:r>
                <a:rPr kumimoji="0" lang="en-AU" sz="2000" b="0" i="0" u="none" strike="noStrike" kern="1200" cap="none" spc="0" normalizeH="0" baseline="0" noProof="0">
                  <a:ln>
                    <a:noFill/>
                  </a:ln>
                  <a:solidFill>
                    <a:prstClr val="black"/>
                  </a:solidFill>
                  <a:effectLst/>
                  <a:uLnTx/>
                  <a:uFillTx/>
                  <a:latin typeface="Century Gothic" panose="020F0302020204030204"/>
                  <a:ea typeface="+mn-ea"/>
                  <a:cs typeface="+mn-cs"/>
                </a:rPr>
                <a:t>The implementation </a:t>
              </a:r>
              <a:r>
                <a:rPr lang="en-AU" sz="2000">
                  <a:solidFill>
                    <a:prstClr val="black"/>
                  </a:solidFill>
                  <a:latin typeface="Century Gothic" panose="020F0302020204030204"/>
                </a:rPr>
                <a:t>g</a:t>
              </a:r>
              <a:r>
                <a:rPr kumimoji="0" lang="en-AU" sz="2000" b="0" i="0" u="none" strike="noStrike" kern="1200" cap="none" spc="0" normalizeH="0" baseline="0" noProof="0">
                  <a:ln>
                    <a:noFill/>
                  </a:ln>
                  <a:solidFill>
                    <a:prstClr val="black"/>
                  </a:solidFill>
                  <a:effectLst/>
                  <a:uLnTx/>
                  <a:uFillTx/>
                  <a:latin typeface="Century Gothic" panose="020F0302020204030204"/>
                  <a:ea typeface="+mn-ea"/>
                  <a:cs typeface="+mn-cs"/>
                </a:rPr>
                <a:t>uide has been developed to </a:t>
              </a:r>
              <a:r>
                <a:rPr kumimoji="0" lang="en-AU" sz="2000" b="1" i="0" u="none" strike="noStrike" kern="1200" cap="none" spc="0" normalizeH="0" baseline="0" noProof="0">
                  <a:ln>
                    <a:noFill/>
                  </a:ln>
                  <a:solidFill>
                    <a:prstClr val="black"/>
                  </a:solidFill>
                  <a:effectLst/>
                  <a:uLnTx/>
                  <a:uFillTx/>
                  <a:latin typeface="Century Gothic" panose="020F0302020204030204"/>
                  <a:ea typeface="+mn-ea"/>
                  <a:cs typeface="+mn-cs"/>
                </a:rPr>
                <a:t>guide</a:t>
              </a:r>
              <a:r>
                <a:rPr kumimoji="0" lang="en-AU" sz="2000" b="0" i="0" u="none" strike="noStrike" kern="1200" cap="none" spc="0" normalizeH="0" baseline="0" noProof="0">
                  <a:ln>
                    <a:noFill/>
                  </a:ln>
                  <a:solidFill>
                    <a:prstClr val="black"/>
                  </a:solidFill>
                  <a:effectLst/>
                  <a:uLnTx/>
                  <a:uFillTx/>
                  <a:latin typeface="Century Gothic" panose="020F0302020204030204"/>
                  <a:ea typeface="+mn-ea"/>
                  <a:cs typeface="+mn-cs"/>
                </a:rPr>
                <a:t> implementation across a variety of contexts. </a:t>
              </a:r>
            </a:p>
          </p:txBody>
        </p:sp>
      </p:grpSp>
      <p:sp>
        <p:nvSpPr>
          <p:cNvPr id="2" name="Title 1">
            <a:extLst>
              <a:ext uri="{FF2B5EF4-FFF2-40B4-BE49-F238E27FC236}">
                <a16:creationId xmlns:a16="http://schemas.microsoft.com/office/drawing/2014/main" id="{8F3DCB05-B51D-E87C-6B48-7CA52A3386A1}"/>
              </a:ext>
            </a:extLst>
          </p:cNvPr>
          <p:cNvSpPr>
            <a:spLocks noGrp="1"/>
          </p:cNvSpPr>
          <p:nvPr>
            <p:ph type="title"/>
          </p:nvPr>
        </p:nvSpPr>
        <p:spPr/>
        <p:txBody>
          <a:bodyPr vert="horz" anchor="t"/>
          <a:lstStyle/>
          <a:p>
            <a:r>
              <a:rPr lang="en-AU" dirty="0">
                <a:solidFill>
                  <a:schemeClr val="accent5"/>
                </a:solidFill>
              </a:rPr>
              <a:t>How </a:t>
            </a:r>
            <a:r>
              <a:rPr lang="en-AU" dirty="0"/>
              <a:t>should the Minimum Practice Standards </a:t>
            </a:r>
            <a:br>
              <a:rPr lang="en-AU" dirty="0"/>
            </a:br>
            <a:r>
              <a:rPr lang="en-AU" dirty="0"/>
              <a:t>and implementation guide be utilised?</a:t>
            </a:r>
          </a:p>
        </p:txBody>
      </p:sp>
    </p:spTree>
    <p:extLst>
      <p:ext uri="{BB962C8B-B14F-4D97-AF65-F5344CB8AC3E}">
        <p14:creationId xmlns:p14="http://schemas.microsoft.com/office/powerpoint/2010/main" val="3916937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27EFE5A-8A39-15D7-9983-525F6D27E233}"/>
              </a:ext>
              <a:ext uri="{C183D7F6-B498-43B3-948B-1728B52AA6E4}">
                <adec:decorative xmlns:adec="http://schemas.microsoft.com/office/drawing/2017/decorative" val="1"/>
              </a:ext>
            </a:extLst>
          </p:cNvPr>
          <p:cNvSpPr/>
          <p:nvPr/>
        </p:nvSpPr>
        <p:spPr>
          <a:xfrm>
            <a:off x="6361599" y="1825625"/>
            <a:ext cx="5829837" cy="3197136"/>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13B9146D-A547-13E5-2D87-797F9EF069E4}"/>
              </a:ext>
              <a:ext uri="{C183D7F6-B498-43B3-948B-1728B52AA6E4}">
                <adec:decorative xmlns:adec="http://schemas.microsoft.com/office/drawing/2017/decorative" val="1"/>
              </a:ext>
            </a:extLst>
          </p:cNvPr>
          <p:cNvSpPr/>
          <p:nvPr/>
        </p:nvSpPr>
        <p:spPr>
          <a:xfrm>
            <a:off x="11229158" y="369357"/>
            <a:ext cx="600892" cy="600892"/>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a:solidFill>
                  <a:schemeClr val="accent1"/>
                </a:solidFill>
              </a:rPr>
              <a:t>1</a:t>
            </a:r>
          </a:p>
        </p:txBody>
      </p:sp>
      <p:grpSp>
        <p:nvGrpSpPr>
          <p:cNvPr id="6" name="Group 5" descr="A competency scale ">
            <a:extLst>
              <a:ext uri="{FF2B5EF4-FFF2-40B4-BE49-F238E27FC236}">
                <a16:creationId xmlns:a16="http://schemas.microsoft.com/office/drawing/2014/main" id="{EC125EB7-B7A5-E139-615B-55FB454D8B7E}"/>
              </a:ext>
            </a:extLst>
          </p:cNvPr>
          <p:cNvGrpSpPr/>
          <p:nvPr/>
        </p:nvGrpSpPr>
        <p:grpSpPr>
          <a:xfrm>
            <a:off x="6648189" y="3485712"/>
            <a:ext cx="4494727" cy="719878"/>
            <a:chOff x="7154214" y="3342524"/>
            <a:chExt cx="4494727" cy="719878"/>
          </a:xfrm>
        </p:grpSpPr>
        <p:sp>
          <p:nvSpPr>
            <p:cNvPr id="7" name="Rectangle: Rounded Corners 6">
              <a:extLst>
                <a:ext uri="{FF2B5EF4-FFF2-40B4-BE49-F238E27FC236}">
                  <a16:creationId xmlns:a16="http://schemas.microsoft.com/office/drawing/2014/main" id="{CF0D3C65-8151-5506-454B-47E789A90CAF}"/>
                </a:ext>
                <a:ext uri="{C183D7F6-B498-43B3-948B-1728B52AA6E4}">
                  <adec:decorative xmlns:adec="http://schemas.microsoft.com/office/drawing/2017/decorative" val="1"/>
                </a:ext>
              </a:extLst>
            </p:cNvPr>
            <p:cNvSpPr/>
            <p:nvPr/>
          </p:nvSpPr>
          <p:spPr>
            <a:xfrm>
              <a:off x="7225048" y="3415283"/>
              <a:ext cx="4327301" cy="192841"/>
            </a:xfrm>
            <a:prstGeom prst="roundRect">
              <a:avLst>
                <a:gd name="adj" fmla="val 50000"/>
              </a:avLst>
            </a:prstGeom>
            <a:gradFill>
              <a:gsLst>
                <a:gs pos="0">
                  <a:schemeClr val="accent5"/>
                </a:gs>
                <a:gs pos="48000">
                  <a:schemeClr val="accent2"/>
                </a:gs>
                <a:gs pos="100000">
                  <a:schemeClr val="accent1"/>
                </a:gs>
              </a:gsLst>
              <a:lin ang="0" scaled="0"/>
            </a:gra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a:extLst>
                <a:ext uri="{FF2B5EF4-FFF2-40B4-BE49-F238E27FC236}">
                  <a16:creationId xmlns:a16="http://schemas.microsoft.com/office/drawing/2014/main" id="{9FADEDF4-61E9-5C4D-F171-E4E0E785B3DC}"/>
                </a:ext>
                <a:ext uri="{C183D7F6-B498-43B3-948B-1728B52AA6E4}">
                  <adec:decorative xmlns:adec="http://schemas.microsoft.com/office/drawing/2017/decorative" val="1"/>
                </a:ext>
              </a:extLst>
            </p:cNvPr>
            <p:cNvSpPr/>
            <p:nvPr/>
          </p:nvSpPr>
          <p:spPr>
            <a:xfrm>
              <a:off x="9227712" y="3342524"/>
              <a:ext cx="321972" cy="321972"/>
            </a:xfrm>
            <a:prstGeom prst="ellipse">
              <a:avLst/>
            </a:prstGeom>
            <a:solidFill>
              <a:schemeClr val="accent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Arrow: Pentagon 17">
              <a:extLst>
                <a:ext uri="{FF2B5EF4-FFF2-40B4-BE49-F238E27FC236}">
                  <a16:creationId xmlns:a16="http://schemas.microsoft.com/office/drawing/2014/main" id="{9F8F1F43-F195-5858-7546-EA093705FB09}"/>
                </a:ext>
                <a:ext uri="{C183D7F6-B498-43B3-948B-1728B52AA6E4}">
                  <adec:decorative xmlns:adec="http://schemas.microsoft.com/office/drawing/2017/decorative" val="1"/>
                </a:ext>
              </a:extLst>
            </p:cNvPr>
            <p:cNvSpPr/>
            <p:nvPr/>
          </p:nvSpPr>
          <p:spPr>
            <a:xfrm>
              <a:off x="7154214" y="3637902"/>
              <a:ext cx="2041301" cy="424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200" b="1">
                  <a:solidFill>
                    <a:schemeClr val="tx2"/>
                  </a:solidFill>
                </a:rPr>
                <a:t>Working towards</a:t>
              </a:r>
            </a:p>
          </p:txBody>
        </p:sp>
        <p:sp>
          <p:nvSpPr>
            <p:cNvPr id="10" name="Arrow: Chevron 18">
              <a:extLst>
                <a:ext uri="{FF2B5EF4-FFF2-40B4-BE49-F238E27FC236}">
                  <a16:creationId xmlns:a16="http://schemas.microsoft.com/office/drawing/2014/main" id="{E8FCF405-4BCB-5A6D-1504-3074F7FC8021}"/>
                </a:ext>
                <a:ext uri="{C183D7F6-B498-43B3-948B-1728B52AA6E4}">
                  <adec:decorative xmlns:adec="http://schemas.microsoft.com/office/drawing/2017/decorative" val="1"/>
                </a:ext>
              </a:extLst>
            </p:cNvPr>
            <p:cNvSpPr/>
            <p:nvPr/>
          </p:nvSpPr>
          <p:spPr>
            <a:xfrm>
              <a:off x="8510262" y="3637902"/>
              <a:ext cx="1756872" cy="424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b="1">
                  <a:solidFill>
                    <a:schemeClr val="tx2"/>
                  </a:solidFill>
                </a:rPr>
                <a:t>Meeting</a:t>
              </a:r>
            </a:p>
          </p:txBody>
        </p:sp>
        <p:sp>
          <p:nvSpPr>
            <p:cNvPr id="11" name="Arrow: Chevron 19">
              <a:extLst>
                <a:ext uri="{FF2B5EF4-FFF2-40B4-BE49-F238E27FC236}">
                  <a16:creationId xmlns:a16="http://schemas.microsoft.com/office/drawing/2014/main" id="{41E92260-DA23-1105-18F8-7E5C5A1A82F0}"/>
                </a:ext>
                <a:ext uri="{C183D7F6-B498-43B3-948B-1728B52AA6E4}">
                  <adec:decorative xmlns:adec="http://schemas.microsoft.com/office/drawing/2017/decorative" val="1"/>
                </a:ext>
              </a:extLst>
            </p:cNvPr>
            <p:cNvSpPr/>
            <p:nvPr/>
          </p:nvSpPr>
          <p:spPr>
            <a:xfrm>
              <a:off x="10342447" y="3637902"/>
              <a:ext cx="1306494" cy="424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AU" sz="1200" b="1">
                  <a:solidFill>
                    <a:schemeClr val="tx2"/>
                  </a:solidFill>
                </a:rPr>
                <a:t>Exceeding</a:t>
              </a:r>
            </a:p>
          </p:txBody>
        </p:sp>
        <p:sp>
          <p:nvSpPr>
            <p:cNvPr id="12" name="Oval 11">
              <a:extLst>
                <a:ext uri="{FF2B5EF4-FFF2-40B4-BE49-F238E27FC236}">
                  <a16:creationId xmlns:a16="http://schemas.microsoft.com/office/drawing/2014/main" id="{4EEAF692-3186-83D3-4308-1EE984EB981A}"/>
                </a:ext>
                <a:ext uri="{C183D7F6-B498-43B3-948B-1728B52AA6E4}">
                  <adec:decorative xmlns:adec="http://schemas.microsoft.com/office/drawing/2017/decorative" val="1"/>
                </a:ext>
              </a:extLst>
            </p:cNvPr>
            <p:cNvSpPr/>
            <p:nvPr/>
          </p:nvSpPr>
          <p:spPr>
            <a:xfrm>
              <a:off x="7273287" y="3444032"/>
              <a:ext cx="135341" cy="1353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Oval 12">
              <a:extLst>
                <a:ext uri="{FF2B5EF4-FFF2-40B4-BE49-F238E27FC236}">
                  <a16:creationId xmlns:a16="http://schemas.microsoft.com/office/drawing/2014/main" id="{E073B472-BE68-379F-B92F-A7BED7EF2271}"/>
                </a:ext>
                <a:ext uri="{C183D7F6-B498-43B3-948B-1728B52AA6E4}">
                  <adec:decorative xmlns:adec="http://schemas.microsoft.com/office/drawing/2017/decorative" val="1"/>
                </a:ext>
              </a:extLst>
            </p:cNvPr>
            <p:cNvSpPr/>
            <p:nvPr/>
          </p:nvSpPr>
          <p:spPr>
            <a:xfrm>
              <a:off x="11368768" y="3444032"/>
              <a:ext cx="135341" cy="1353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4" name="TextBox 3">
            <a:extLst>
              <a:ext uri="{FF2B5EF4-FFF2-40B4-BE49-F238E27FC236}">
                <a16:creationId xmlns:a16="http://schemas.microsoft.com/office/drawing/2014/main" id="{E1244F9E-0E42-C2F5-A890-D0DC201662B5}"/>
              </a:ext>
            </a:extLst>
          </p:cNvPr>
          <p:cNvSpPr txBox="1"/>
          <p:nvPr/>
        </p:nvSpPr>
        <p:spPr>
          <a:xfrm>
            <a:off x="6648188" y="1981313"/>
            <a:ext cx="5052268" cy="1327799"/>
          </a:xfrm>
          <a:prstGeom prst="rect">
            <a:avLst/>
          </a:prstGeom>
          <a:noFill/>
        </p:spPr>
        <p:txBody>
          <a:bodyPr wrap="square">
            <a:spAutoFit/>
          </a:bodyPr>
          <a:lstStyle/>
          <a:p>
            <a:pPr>
              <a:lnSpc>
                <a:spcPct val="114000"/>
              </a:lnSpc>
              <a:spcBef>
                <a:spcPts val="500"/>
              </a:spcBef>
              <a:buClr>
                <a:srgbClr val="F38263"/>
              </a:buClr>
              <a:defRPr/>
            </a:pPr>
            <a:r>
              <a:rPr kumimoji="0" lang="en-AU" b="1" i="0" u="none" strike="noStrike" kern="1200" cap="none" spc="0" normalizeH="0" baseline="0" noProof="0" dirty="0">
                <a:ln>
                  <a:noFill/>
                </a:ln>
                <a:solidFill>
                  <a:prstClr val="black"/>
                </a:solidFill>
                <a:effectLst/>
                <a:uLnTx/>
                <a:uFillTx/>
                <a:latin typeface="Century Gothic" panose="020F0302020204030204"/>
                <a:ea typeface="+mn-ea"/>
                <a:cs typeface="+mn-cs"/>
              </a:rPr>
              <a:t>A three-point competency scale </a:t>
            </a:r>
            <a:r>
              <a:rPr kumimoji="0" lang="en-AU" b="0" i="0" u="none" strike="noStrike" kern="1200" cap="none" spc="0" normalizeH="0" baseline="0" noProof="0" dirty="0">
                <a:ln>
                  <a:noFill/>
                </a:ln>
                <a:solidFill>
                  <a:prstClr val="black"/>
                </a:solidFill>
                <a:effectLst/>
                <a:uLnTx/>
                <a:uFillTx/>
                <a:latin typeface="Century Gothic" panose="020F0302020204030204"/>
                <a:ea typeface="+mn-ea"/>
                <a:cs typeface="+mn-cs"/>
              </a:rPr>
              <a:t>designed to assist service providers to consistently assess, self-reflect and evaluate their competency against the Standards. </a:t>
            </a:r>
          </a:p>
        </p:txBody>
      </p:sp>
      <p:sp>
        <p:nvSpPr>
          <p:cNvPr id="3" name="Content Placeholder 2">
            <a:extLst>
              <a:ext uri="{FF2B5EF4-FFF2-40B4-BE49-F238E27FC236}">
                <a16:creationId xmlns:a16="http://schemas.microsoft.com/office/drawing/2014/main" id="{5203A727-0C6C-19EE-DBD7-C1E877B728D6}"/>
              </a:ext>
            </a:extLst>
          </p:cNvPr>
          <p:cNvSpPr>
            <a:spLocks noGrp="1"/>
          </p:cNvSpPr>
          <p:nvPr>
            <p:ph sz="half" idx="1"/>
          </p:nvPr>
        </p:nvSpPr>
        <p:spPr>
          <a:xfrm>
            <a:off x="838200" y="1825625"/>
            <a:ext cx="5181600" cy="3197136"/>
          </a:xfrm>
        </p:spPr>
        <p:txBody>
          <a:bodyPr>
            <a:noAutofit/>
          </a:bodyPr>
          <a:lstStyle/>
          <a:p>
            <a:r>
              <a:rPr lang="en-AU" dirty="0"/>
              <a:t>The implementation guide includes a self-assessment tool to reflect on the organisation’s current practice against the Minimum Practice Standards. </a:t>
            </a:r>
          </a:p>
          <a:p>
            <a:r>
              <a:rPr lang="en-AU" dirty="0"/>
              <a:t>This will highlight areas where they are performing well against the Minimum Practice Standards.</a:t>
            </a:r>
          </a:p>
        </p:txBody>
      </p:sp>
      <p:sp>
        <p:nvSpPr>
          <p:cNvPr id="2" name="Title 1">
            <a:extLst>
              <a:ext uri="{FF2B5EF4-FFF2-40B4-BE49-F238E27FC236}">
                <a16:creationId xmlns:a16="http://schemas.microsoft.com/office/drawing/2014/main" id="{BECB5D3A-96A5-B692-24CA-63C1079C45DC}"/>
              </a:ext>
            </a:extLst>
          </p:cNvPr>
          <p:cNvSpPr>
            <a:spLocks noGrp="1"/>
          </p:cNvSpPr>
          <p:nvPr>
            <p:ph type="title"/>
          </p:nvPr>
        </p:nvSpPr>
        <p:spPr/>
        <p:txBody>
          <a:bodyPr/>
          <a:lstStyle/>
          <a:p>
            <a:r>
              <a:rPr lang="en-AU">
                <a:solidFill>
                  <a:schemeClr val="accent5"/>
                </a:solidFill>
              </a:rPr>
              <a:t>STEP 1 </a:t>
            </a:r>
            <a:r>
              <a:rPr lang="en-AU"/>
              <a:t>| Use the self-assessment tool</a:t>
            </a:r>
          </a:p>
        </p:txBody>
      </p:sp>
    </p:spTree>
    <p:extLst>
      <p:ext uri="{BB962C8B-B14F-4D97-AF65-F5344CB8AC3E}">
        <p14:creationId xmlns:p14="http://schemas.microsoft.com/office/powerpoint/2010/main" val="1408739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12F40-D07E-04BF-DD32-4EC677E8B339}"/>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47D6D823-6C9F-4AE7-D93F-93E4EF5ACC3E}"/>
              </a:ext>
              <a:ext uri="{C183D7F6-B498-43B3-948B-1728B52AA6E4}">
                <adec:decorative xmlns:adec="http://schemas.microsoft.com/office/drawing/2017/decorative" val="1"/>
              </a:ext>
            </a:extLst>
          </p:cNvPr>
          <p:cNvSpPr/>
          <p:nvPr/>
        </p:nvSpPr>
        <p:spPr>
          <a:xfrm>
            <a:off x="11229158" y="369357"/>
            <a:ext cx="600892" cy="600892"/>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a:solidFill>
                  <a:schemeClr val="accent1"/>
                </a:solidFill>
              </a:rPr>
              <a:t>2</a:t>
            </a:r>
          </a:p>
        </p:txBody>
      </p:sp>
      <p:pic>
        <p:nvPicPr>
          <p:cNvPr id="16" name="Picture 15">
            <a:hlinkClick r:id="rId2"/>
            <a:extLst>
              <a:ext uri="{FF2B5EF4-FFF2-40B4-BE49-F238E27FC236}">
                <a16:creationId xmlns:a16="http://schemas.microsoft.com/office/drawing/2014/main" id="{B24E7F59-5BE5-BAD6-C93F-B68063E9452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3631" y="1825625"/>
            <a:ext cx="3300188" cy="4663018"/>
          </a:xfrm>
          <a:prstGeom prst="rect">
            <a:avLst/>
          </a:prstGeom>
          <a:effectLst>
            <a:outerShdw blurRad="50800" dist="38100" dir="2700000" algn="tl" rotWithShape="0">
              <a:prstClr val="black">
                <a:alpha val="40000"/>
              </a:prstClr>
            </a:outerShdw>
          </a:effectLst>
        </p:spPr>
      </p:pic>
      <p:sp>
        <p:nvSpPr>
          <p:cNvPr id="3" name="Content Placeholder 2">
            <a:extLst>
              <a:ext uri="{FF2B5EF4-FFF2-40B4-BE49-F238E27FC236}">
                <a16:creationId xmlns:a16="http://schemas.microsoft.com/office/drawing/2014/main" id="{905B347C-D8D0-3619-9A05-E05081865502}"/>
              </a:ext>
            </a:extLst>
          </p:cNvPr>
          <p:cNvSpPr>
            <a:spLocks noGrp="1"/>
          </p:cNvSpPr>
          <p:nvPr>
            <p:ph sz="half" idx="1"/>
          </p:nvPr>
        </p:nvSpPr>
        <p:spPr>
          <a:xfrm>
            <a:off x="838199" y="1825625"/>
            <a:ext cx="6985715" cy="3445678"/>
          </a:xfrm>
        </p:spPr>
        <p:txBody>
          <a:bodyPr>
            <a:noAutofit/>
          </a:bodyPr>
          <a:lstStyle/>
          <a:p>
            <a:r>
              <a:rPr lang="en-AU"/>
              <a:t>As part of continuous improvement, organisations should identify areas that they can focus on improving.</a:t>
            </a:r>
          </a:p>
          <a:p>
            <a:r>
              <a:rPr lang="en-AU"/>
              <a:t>For each improvement area, develop an action plan. </a:t>
            </a:r>
          </a:p>
          <a:p>
            <a:r>
              <a:rPr lang="en-AU"/>
              <a:t>The Minimum Practice Standards can be applied flexibly across different organisations and locations.</a:t>
            </a:r>
          </a:p>
        </p:txBody>
      </p:sp>
      <p:sp>
        <p:nvSpPr>
          <p:cNvPr id="2" name="Title 1">
            <a:extLst>
              <a:ext uri="{FF2B5EF4-FFF2-40B4-BE49-F238E27FC236}">
                <a16:creationId xmlns:a16="http://schemas.microsoft.com/office/drawing/2014/main" id="{F6D3F10B-0B55-492A-1C2C-5940F47C66F8}"/>
              </a:ext>
            </a:extLst>
          </p:cNvPr>
          <p:cNvSpPr>
            <a:spLocks noGrp="1"/>
          </p:cNvSpPr>
          <p:nvPr>
            <p:ph type="title"/>
          </p:nvPr>
        </p:nvSpPr>
        <p:spPr/>
        <p:txBody>
          <a:bodyPr/>
          <a:lstStyle/>
          <a:p>
            <a:r>
              <a:rPr lang="en-AU">
                <a:solidFill>
                  <a:schemeClr val="accent5"/>
                </a:solidFill>
              </a:rPr>
              <a:t>STEP 2 </a:t>
            </a:r>
            <a:r>
              <a:rPr lang="en-AU"/>
              <a:t>| Make an action plan</a:t>
            </a:r>
          </a:p>
        </p:txBody>
      </p:sp>
    </p:spTree>
    <p:extLst>
      <p:ext uri="{BB962C8B-B14F-4D97-AF65-F5344CB8AC3E}">
        <p14:creationId xmlns:p14="http://schemas.microsoft.com/office/powerpoint/2010/main" val="4172208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B469D-281D-8C56-8965-A45D41488C6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80C8E2-1C9F-903D-986C-A125E93E7635}"/>
              </a:ext>
              <a:ext uri="{C183D7F6-B498-43B3-948B-1728B52AA6E4}">
                <adec:decorative xmlns:adec="http://schemas.microsoft.com/office/drawing/2017/decorative" val="1"/>
              </a:ext>
            </a:extLst>
          </p:cNvPr>
          <p:cNvSpPr>
            <a:spLocks noGrp="1"/>
          </p:cNvSpPr>
          <p:nvPr>
            <p:ph sz="half" idx="1"/>
          </p:nvPr>
        </p:nvSpPr>
        <p:spPr>
          <a:xfrm>
            <a:off x="838200" y="1825624"/>
            <a:ext cx="6073140" cy="2220595"/>
          </a:xfrm>
          <a:solidFill>
            <a:srgbClr val="FFF8F3"/>
          </a:solidFill>
        </p:spPr>
        <p:txBody>
          <a:bodyPr>
            <a:noAutofit/>
          </a:bodyPr>
          <a:lstStyle/>
          <a:p>
            <a:r>
              <a:rPr lang="en-AU" dirty="0"/>
              <a:t>Identify and use available tools </a:t>
            </a:r>
            <a:br>
              <a:rPr lang="en-AU" dirty="0"/>
            </a:br>
            <a:r>
              <a:rPr lang="en-AU" dirty="0"/>
              <a:t>and training to help you with </a:t>
            </a:r>
            <a:br>
              <a:rPr lang="en-AU" dirty="0"/>
            </a:br>
            <a:r>
              <a:rPr lang="en-AU" dirty="0"/>
              <a:t>your action plan.</a:t>
            </a:r>
          </a:p>
        </p:txBody>
      </p:sp>
      <p:sp>
        <p:nvSpPr>
          <p:cNvPr id="13" name="Oval 12">
            <a:extLst>
              <a:ext uri="{FF2B5EF4-FFF2-40B4-BE49-F238E27FC236}">
                <a16:creationId xmlns:a16="http://schemas.microsoft.com/office/drawing/2014/main" id="{EC934C3B-D824-A3A5-D760-A3CD4CF5A17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178917" y="724460"/>
            <a:ext cx="5802622" cy="5675212"/>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F21812A5-D6ED-0A36-E307-0AB2155C22EA}"/>
              </a:ext>
            </a:extLst>
          </p:cNvPr>
          <p:cNvSpPr/>
          <p:nvPr/>
        </p:nvSpPr>
        <p:spPr>
          <a:xfrm>
            <a:off x="11229158" y="369357"/>
            <a:ext cx="600892" cy="600892"/>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a:solidFill>
                  <a:schemeClr val="accent1"/>
                </a:solidFill>
              </a:rPr>
              <a:t>3</a:t>
            </a:r>
          </a:p>
        </p:txBody>
      </p:sp>
      <p:pic>
        <p:nvPicPr>
          <p:cNvPr id="6" name="Picture 5">
            <a:hlinkClick r:id="rId2"/>
            <a:extLst>
              <a:ext uri="{FF2B5EF4-FFF2-40B4-BE49-F238E27FC236}">
                <a16:creationId xmlns:a16="http://schemas.microsoft.com/office/drawing/2014/main" id="{B067815F-036B-7977-FE2D-4C5485AECB48}"/>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379544" y="3190030"/>
            <a:ext cx="1421513" cy="2009944"/>
          </a:xfrm>
          <a:prstGeom prst="rect">
            <a:avLst/>
          </a:prstGeom>
          <a:effectLst>
            <a:outerShdw blurRad="50800" dist="38100" dir="2700000" algn="tl" rotWithShape="0">
              <a:prstClr val="black">
                <a:alpha val="40000"/>
              </a:prstClr>
            </a:outerShdw>
          </a:effectLst>
        </p:spPr>
      </p:pic>
      <p:pic>
        <p:nvPicPr>
          <p:cNvPr id="10" name="Picture 9">
            <a:hlinkClick r:id="rId4"/>
            <a:extLst>
              <a:ext uri="{FF2B5EF4-FFF2-40B4-BE49-F238E27FC236}">
                <a16:creationId xmlns:a16="http://schemas.microsoft.com/office/drawing/2014/main" id="{D2636D3E-62E5-8C87-2E6A-1D670CB801B4}"/>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3017343" y="3190030"/>
            <a:ext cx="1430190" cy="1946695"/>
          </a:xfrm>
          <a:prstGeom prst="rect">
            <a:avLst/>
          </a:prstGeom>
          <a:effectLst>
            <a:outerShdw blurRad="50800" dist="38100" dir="2700000" algn="tl" rotWithShape="0">
              <a:prstClr val="black">
                <a:alpha val="40000"/>
              </a:prstClr>
            </a:outerShdw>
          </a:effectLst>
        </p:spPr>
      </p:pic>
      <p:pic>
        <p:nvPicPr>
          <p:cNvPr id="12" name="Picture 11">
            <a:hlinkClick r:id="rId6"/>
            <a:extLst>
              <a:ext uri="{FF2B5EF4-FFF2-40B4-BE49-F238E27FC236}">
                <a16:creationId xmlns:a16="http://schemas.microsoft.com/office/drawing/2014/main" id="{A2B06C9F-E2FA-EF59-8201-3249282D50CF}"/>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2239225" y="4582774"/>
            <a:ext cx="1419259" cy="2009944"/>
          </a:xfrm>
          <a:prstGeom prst="rect">
            <a:avLst/>
          </a:prstGeom>
          <a:effectLst>
            <a:outerShdw blurRad="50800" dist="38100" dir="2700000" algn="tl" rotWithShape="0">
              <a:prstClr val="black">
                <a:alpha val="40000"/>
              </a:prstClr>
            </a:outerShdw>
          </a:effectLst>
        </p:spPr>
      </p:pic>
      <p:pic>
        <p:nvPicPr>
          <p:cNvPr id="8" name="Picture 7">
            <a:hlinkClick r:id="rId8"/>
            <a:extLst>
              <a:ext uri="{FF2B5EF4-FFF2-40B4-BE49-F238E27FC236}">
                <a16:creationId xmlns:a16="http://schemas.microsoft.com/office/drawing/2014/main" id="{61B379F2-DF09-FF19-ED9B-7DD99D364360}"/>
              </a:ext>
              <a:ext uri="{C183D7F6-B498-43B3-948B-1728B52AA6E4}">
                <adec:decorative xmlns:adec="http://schemas.microsoft.com/office/drawing/2017/decorative" val="1"/>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3874770" y="4591306"/>
            <a:ext cx="1409447" cy="1992882"/>
          </a:xfrm>
          <a:prstGeom prst="rect">
            <a:avLst/>
          </a:prstGeom>
          <a:effectLst>
            <a:outerShdw blurRad="50800" dist="38100" dir="2700000" algn="tl" rotWithShape="0">
              <a:prstClr val="black">
                <a:alpha val="40000"/>
              </a:prstClr>
            </a:outerShdw>
          </a:effectLst>
        </p:spPr>
      </p:pic>
      <p:grpSp>
        <p:nvGrpSpPr>
          <p:cNvPr id="15" name="Group 4">
            <a:extLst>
              <a:ext uri="{FF2B5EF4-FFF2-40B4-BE49-F238E27FC236}">
                <a16:creationId xmlns:a16="http://schemas.microsoft.com/office/drawing/2014/main" id="{D671D3E5-DD3B-1DFF-3E12-6FA33F4E8DC3}"/>
              </a:ext>
              <a:ext uri="{C183D7F6-B498-43B3-948B-1728B52AA6E4}">
                <adec:decorative xmlns:adec="http://schemas.microsoft.com/office/drawing/2017/decorative" val="1"/>
              </a:ext>
            </a:extLst>
          </p:cNvPr>
          <p:cNvGrpSpPr>
            <a:grpSpLocks noChangeAspect="1"/>
          </p:cNvGrpSpPr>
          <p:nvPr/>
        </p:nvGrpSpPr>
        <p:grpSpPr bwMode="auto">
          <a:xfrm>
            <a:off x="8065684" y="2318302"/>
            <a:ext cx="3633815" cy="3531997"/>
            <a:chOff x="4463" y="1335"/>
            <a:chExt cx="2641" cy="2567"/>
          </a:xfrm>
        </p:grpSpPr>
        <p:sp>
          <p:nvSpPr>
            <p:cNvPr id="18" name="Oval 5">
              <a:extLst>
                <a:ext uri="{FF2B5EF4-FFF2-40B4-BE49-F238E27FC236}">
                  <a16:creationId xmlns:a16="http://schemas.microsoft.com/office/drawing/2014/main" id="{5E7CBB93-9DF5-5093-A9CE-9A10807DADF5}"/>
                </a:ext>
                <a:ext uri="{C183D7F6-B498-43B3-948B-1728B52AA6E4}">
                  <adec:decorative xmlns:adec="http://schemas.microsoft.com/office/drawing/2017/decorative" val="1"/>
                </a:ext>
              </a:extLst>
            </p:cNvPr>
            <p:cNvSpPr>
              <a:spLocks noChangeArrowheads="1"/>
            </p:cNvSpPr>
            <p:nvPr/>
          </p:nvSpPr>
          <p:spPr bwMode="auto">
            <a:xfrm>
              <a:off x="4463" y="1335"/>
              <a:ext cx="2568" cy="2567"/>
            </a:xfrm>
            <a:prstGeom prst="ellipse">
              <a:avLst/>
            </a:pr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 name="Freeform 6">
              <a:extLst>
                <a:ext uri="{FF2B5EF4-FFF2-40B4-BE49-F238E27FC236}">
                  <a16:creationId xmlns:a16="http://schemas.microsoft.com/office/drawing/2014/main" id="{B6536FA9-DBDC-7326-19D8-780AC13A0854}"/>
                </a:ext>
                <a:ext uri="{C183D7F6-B498-43B3-948B-1728B52AA6E4}">
                  <adec:decorative xmlns:adec="http://schemas.microsoft.com/office/drawing/2017/decorative" val="1"/>
                </a:ext>
              </a:extLst>
            </p:cNvPr>
            <p:cNvSpPr>
              <a:spLocks/>
            </p:cNvSpPr>
            <p:nvPr/>
          </p:nvSpPr>
          <p:spPr bwMode="auto">
            <a:xfrm>
              <a:off x="4828" y="2951"/>
              <a:ext cx="2276" cy="898"/>
            </a:xfrm>
            <a:custGeom>
              <a:avLst/>
              <a:gdLst>
                <a:gd name="T0" fmla="*/ 109 w 1153"/>
                <a:gd name="T1" fmla="*/ 37 h 455"/>
                <a:gd name="T2" fmla="*/ 17 w 1153"/>
                <a:gd name="T3" fmla="*/ 101 h 455"/>
                <a:gd name="T4" fmla="*/ 9 w 1153"/>
                <a:gd name="T5" fmla="*/ 164 h 455"/>
                <a:gd name="T6" fmla="*/ 50 w 1153"/>
                <a:gd name="T7" fmla="*/ 215 h 455"/>
                <a:gd name="T8" fmla="*/ 153 w 1153"/>
                <a:gd name="T9" fmla="*/ 251 h 455"/>
                <a:gd name="T10" fmla="*/ 311 w 1153"/>
                <a:gd name="T11" fmla="*/ 285 h 455"/>
                <a:gd name="T12" fmla="*/ 468 w 1153"/>
                <a:gd name="T13" fmla="*/ 335 h 455"/>
                <a:gd name="T14" fmla="*/ 593 w 1153"/>
                <a:gd name="T15" fmla="*/ 398 h 455"/>
                <a:gd name="T16" fmla="*/ 737 w 1153"/>
                <a:gd name="T17" fmla="*/ 443 h 455"/>
                <a:gd name="T18" fmla="*/ 901 w 1153"/>
                <a:gd name="T19" fmla="*/ 448 h 455"/>
                <a:gd name="T20" fmla="*/ 1010 w 1153"/>
                <a:gd name="T21" fmla="*/ 428 h 455"/>
                <a:gd name="T22" fmla="*/ 1097 w 1153"/>
                <a:gd name="T23" fmla="*/ 390 h 455"/>
                <a:gd name="T24" fmla="*/ 1144 w 1153"/>
                <a:gd name="T25" fmla="*/ 311 h 455"/>
                <a:gd name="T26" fmla="*/ 1125 w 1153"/>
                <a:gd name="T27" fmla="*/ 214 h 455"/>
                <a:gd name="T28" fmla="*/ 940 w 1153"/>
                <a:gd name="T29" fmla="*/ 92 h 455"/>
                <a:gd name="T30" fmla="*/ 723 w 1153"/>
                <a:gd name="T31" fmla="*/ 39 h 455"/>
                <a:gd name="T32" fmla="*/ 577 w 1153"/>
                <a:gd name="T33" fmla="*/ 8 h 455"/>
                <a:gd name="T34" fmla="*/ 469 w 1153"/>
                <a:gd name="T35" fmla="*/ 1 h 455"/>
                <a:gd name="T36" fmla="*/ 334 w 1153"/>
                <a:gd name="T37" fmla="*/ 17 h 455"/>
                <a:gd name="T38" fmla="*/ 175 w 1153"/>
                <a:gd name="T39" fmla="*/ 27 h 455"/>
                <a:gd name="T40" fmla="*/ 109 w 1153"/>
                <a:gd name="T41" fmla="*/ 37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53" h="455">
                  <a:moveTo>
                    <a:pt x="109" y="37"/>
                  </a:moveTo>
                  <a:cubicBezTo>
                    <a:pt x="91" y="43"/>
                    <a:pt x="40" y="58"/>
                    <a:pt x="17" y="101"/>
                  </a:cubicBezTo>
                  <a:cubicBezTo>
                    <a:pt x="13" y="109"/>
                    <a:pt x="0" y="135"/>
                    <a:pt x="9" y="164"/>
                  </a:cubicBezTo>
                  <a:cubicBezTo>
                    <a:pt x="17" y="191"/>
                    <a:pt x="38" y="206"/>
                    <a:pt x="50" y="215"/>
                  </a:cubicBezTo>
                  <a:cubicBezTo>
                    <a:pt x="82" y="238"/>
                    <a:pt x="114" y="243"/>
                    <a:pt x="153" y="251"/>
                  </a:cubicBezTo>
                  <a:cubicBezTo>
                    <a:pt x="223" y="264"/>
                    <a:pt x="283" y="278"/>
                    <a:pt x="311" y="285"/>
                  </a:cubicBezTo>
                  <a:cubicBezTo>
                    <a:pt x="348" y="294"/>
                    <a:pt x="403" y="308"/>
                    <a:pt x="468" y="335"/>
                  </a:cubicBezTo>
                  <a:cubicBezTo>
                    <a:pt x="531" y="363"/>
                    <a:pt x="528" y="371"/>
                    <a:pt x="593" y="398"/>
                  </a:cubicBezTo>
                  <a:cubicBezTo>
                    <a:pt x="629" y="414"/>
                    <a:pt x="674" y="432"/>
                    <a:pt x="737" y="443"/>
                  </a:cubicBezTo>
                  <a:cubicBezTo>
                    <a:pt x="809" y="455"/>
                    <a:pt x="867" y="451"/>
                    <a:pt x="901" y="448"/>
                  </a:cubicBezTo>
                  <a:cubicBezTo>
                    <a:pt x="958" y="443"/>
                    <a:pt x="996" y="432"/>
                    <a:pt x="1010" y="428"/>
                  </a:cubicBezTo>
                  <a:cubicBezTo>
                    <a:pt x="1048" y="417"/>
                    <a:pt x="1073" y="410"/>
                    <a:pt x="1097" y="390"/>
                  </a:cubicBezTo>
                  <a:cubicBezTo>
                    <a:pt x="1134" y="359"/>
                    <a:pt x="1142" y="321"/>
                    <a:pt x="1144" y="311"/>
                  </a:cubicBezTo>
                  <a:cubicBezTo>
                    <a:pt x="1153" y="265"/>
                    <a:pt x="1133" y="229"/>
                    <a:pt x="1125" y="214"/>
                  </a:cubicBezTo>
                  <a:cubicBezTo>
                    <a:pt x="1088" y="149"/>
                    <a:pt x="1016" y="121"/>
                    <a:pt x="940" y="92"/>
                  </a:cubicBezTo>
                  <a:cubicBezTo>
                    <a:pt x="883" y="69"/>
                    <a:pt x="899" y="85"/>
                    <a:pt x="723" y="39"/>
                  </a:cubicBezTo>
                  <a:cubicBezTo>
                    <a:pt x="676" y="27"/>
                    <a:pt x="636" y="16"/>
                    <a:pt x="577" y="8"/>
                  </a:cubicBezTo>
                  <a:cubicBezTo>
                    <a:pt x="551" y="5"/>
                    <a:pt x="515" y="0"/>
                    <a:pt x="469" y="1"/>
                  </a:cubicBezTo>
                  <a:cubicBezTo>
                    <a:pt x="413" y="2"/>
                    <a:pt x="412" y="10"/>
                    <a:pt x="334" y="17"/>
                  </a:cubicBezTo>
                  <a:cubicBezTo>
                    <a:pt x="283" y="21"/>
                    <a:pt x="263" y="20"/>
                    <a:pt x="175" y="27"/>
                  </a:cubicBezTo>
                  <a:cubicBezTo>
                    <a:pt x="137" y="31"/>
                    <a:pt x="125" y="32"/>
                    <a:pt x="109" y="37"/>
                  </a:cubicBezTo>
                  <a:close/>
                </a:path>
              </a:pathLst>
            </a:custGeom>
            <a:solidFill>
              <a:srgbClr val="BFD2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 name="Freeform 7">
              <a:extLst>
                <a:ext uri="{FF2B5EF4-FFF2-40B4-BE49-F238E27FC236}">
                  <a16:creationId xmlns:a16="http://schemas.microsoft.com/office/drawing/2014/main" id="{D8B9441F-185C-FC41-6670-20FC92E02F77}"/>
                </a:ext>
                <a:ext uri="{C183D7F6-B498-43B3-948B-1728B52AA6E4}">
                  <adec:decorative xmlns:adec="http://schemas.microsoft.com/office/drawing/2017/decorative" val="1"/>
                </a:ext>
              </a:extLst>
            </p:cNvPr>
            <p:cNvSpPr>
              <a:spLocks/>
            </p:cNvSpPr>
            <p:nvPr/>
          </p:nvSpPr>
          <p:spPr bwMode="auto">
            <a:xfrm>
              <a:off x="6085" y="2647"/>
              <a:ext cx="52" cy="320"/>
            </a:xfrm>
            <a:custGeom>
              <a:avLst/>
              <a:gdLst>
                <a:gd name="T0" fmla="*/ 23 w 26"/>
                <a:gd name="T1" fmla="*/ 0 h 162"/>
                <a:gd name="T2" fmla="*/ 26 w 26"/>
                <a:gd name="T3" fmla="*/ 28 h 162"/>
                <a:gd name="T4" fmla="*/ 14 w 26"/>
                <a:gd name="T5" fmla="*/ 162 h 162"/>
                <a:gd name="T6" fmla="*/ 0 w 26"/>
                <a:gd name="T7" fmla="*/ 9 h 162"/>
                <a:gd name="T8" fmla="*/ 23 w 26"/>
                <a:gd name="T9" fmla="*/ 0 h 162"/>
              </a:gdLst>
              <a:ahLst/>
              <a:cxnLst>
                <a:cxn ang="0">
                  <a:pos x="T0" y="T1"/>
                </a:cxn>
                <a:cxn ang="0">
                  <a:pos x="T2" y="T3"/>
                </a:cxn>
                <a:cxn ang="0">
                  <a:pos x="T4" y="T5"/>
                </a:cxn>
                <a:cxn ang="0">
                  <a:pos x="T6" y="T7"/>
                </a:cxn>
                <a:cxn ang="0">
                  <a:pos x="T8" y="T9"/>
                </a:cxn>
              </a:cxnLst>
              <a:rect l="0" t="0" r="r" b="b"/>
              <a:pathLst>
                <a:path w="26" h="162">
                  <a:moveTo>
                    <a:pt x="23" y="0"/>
                  </a:moveTo>
                  <a:cubicBezTo>
                    <a:pt x="24" y="9"/>
                    <a:pt x="25" y="18"/>
                    <a:pt x="26" y="28"/>
                  </a:cubicBezTo>
                  <a:cubicBezTo>
                    <a:pt x="14" y="162"/>
                    <a:pt x="14" y="162"/>
                    <a:pt x="14" y="162"/>
                  </a:cubicBezTo>
                  <a:cubicBezTo>
                    <a:pt x="0" y="9"/>
                    <a:pt x="0" y="9"/>
                    <a:pt x="0" y="9"/>
                  </a:cubicBezTo>
                  <a:lnTo>
                    <a:pt x="23" y="0"/>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1" name="Freeform 8">
              <a:extLst>
                <a:ext uri="{FF2B5EF4-FFF2-40B4-BE49-F238E27FC236}">
                  <a16:creationId xmlns:a16="http://schemas.microsoft.com/office/drawing/2014/main" id="{003EB4EE-9844-F104-CD70-486E096A280A}"/>
                </a:ext>
              </a:extLst>
            </p:cNvPr>
            <p:cNvSpPr>
              <a:spLocks/>
            </p:cNvSpPr>
            <p:nvPr/>
          </p:nvSpPr>
          <p:spPr bwMode="auto">
            <a:xfrm>
              <a:off x="5689" y="2578"/>
              <a:ext cx="460" cy="128"/>
            </a:xfrm>
            <a:custGeom>
              <a:avLst/>
              <a:gdLst>
                <a:gd name="T0" fmla="*/ 231 w 233"/>
                <a:gd name="T1" fmla="*/ 35 h 65"/>
                <a:gd name="T2" fmla="*/ 79 w 233"/>
                <a:gd name="T3" fmla="*/ 61 h 65"/>
                <a:gd name="T4" fmla="*/ 23 w 233"/>
                <a:gd name="T5" fmla="*/ 46 h 65"/>
                <a:gd name="T6" fmla="*/ 9 w 233"/>
                <a:gd name="T7" fmla="*/ 27 h 65"/>
                <a:gd name="T8" fmla="*/ 6 w 233"/>
                <a:gd name="T9" fmla="*/ 23 h 65"/>
                <a:gd name="T10" fmla="*/ 2 w 233"/>
                <a:gd name="T11" fmla="*/ 21 h 65"/>
                <a:gd name="T12" fmla="*/ 0 w 233"/>
                <a:gd name="T13" fmla="*/ 17 h 65"/>
                <a:gd name="T14" fmla="*/ 0 w 233"/>
                <a:gd name="T15" fmla="*/ 16 h 65"/>
                <a:gd name="T16" fmla="*/ 3 w 233"/>
                <a:gd name="T17" fmla="*/ 16 h 65"/>
                <a:gd name="T18" fmla="*/ 194 w 233"/>
                <a:gd name="T19" fmla="*/ 18 h 65"/>
                <a:gd name="T20" fmla="*/ 196 w 233"/>
                <a:gd name="T21" fmla="*/ 16 h 65"/>
                <a:gd name="T22" fmla="*/ 195 w 233"/>
                <a:gd name="T23" fmla="*/ 15 h 65"/>
                <a:gd name="T24" fmla="*/ 180 w 233"/>
                <a:gd name="T25" fmla="*/ 8 h 65"/>
                <a:gd name="T26" fmla="*/ 179 w 233"/>
                <a:gd name="T27" fmla="*/ 5 h 65"/>
                <a:gd name="T28" fmla="*/ 181 w 233"/>
                <a:gd name="T29" fmla="*/ 4 h 65"/>
                <a:gd name="T30" fmla="*/ 189 w 233"/>
                <a:gd name="T31" fmla="*/ 0 h 65"/>
                <a:gd name="T32" fmla="*/ 197 w 233"/>
                <a:gd name="T33" fmla="*/ 1 h 65"/>
                <a:gd name="T34" fmla="*/ 230 w 233"/>
                <a:gd name="T35" fmla="*/ 12 h 65"/>
                <a:gd name="T36" fmla="*/ 232 w 233"/>
                <a:gd name="T37" fmla="*/ 12 h 65"/>
                <a:gd name="T38" fmla="*/ 233 w 233"/>
                <a:gd name="T39" fmla="*/ 15 h 65"/>
                <a:gd name="T40" fmla="*/ 231 w 233"/>
                <a:gd name="T41" fmla="*/ 3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 h="65">
                  <a:moveTo>
                    <a:pt x="231" y="35"/>
                  </a:moveTo>
                  <a:cubicBezTo>
                    <a:pt x="184" y="58"/>
                    <a:pt x="131" y="65"/>
                    <a:pt x="79" y="61"/>
                  </a:cubicBezTo>
                  <a:cubicBezTo>
                    <a:pt x="59" y="59"/>
                    <a:pt x="39" y="56"/>
                    <a:pt x="23" y="46"/>
                  </a:cubicBezTo>
                  <a:cubicBezTo>
                    <a:pt x="18" y="40"/>
                    <a:pt x="14" y="33"/>
                    <a:pt x="9" y="27"/>
                  </a:cubicBezTo>
                  <a:cubicBezTo>
                    <a:pt x="8" y="26"/>
                    <a:pt x="7" y="24"/>
                    <a:pt x="6" y="23"/>
                  </a:cubicBezTo>
                  <a:cubicBezTo>
                    <a:pt x="5" y="22"/>
                    <a:pt x="4" y="22"/>
                    <a:pt x="2" y="21"/>
                  </a:cubicBezTo>
                  <a:cubicBezTo>
                    <a:pt x="1" y="20"/>
                    <a:pt x="1" y="18"/>
                    <a:pt x="0" y="17"/>
                  </a:cubicBezTo>
                  <a:cubicBezTo>
                    <a:pt x="0" y="17"/>
                    <a:pt x="0" y="17"/>
                    <a:pt x="0" y="16"/>
                  </a:cubicBezTo>
                  <a:cubicBezTo>
                    <a:pt x="0" y="15"/>
                    <a:pt x="2" y="15"/>
                    <a:pt x="3" y="16"/>
                  </a:cubicBezTo>
                  <a:cubicBezTo>
                    <a:pt x="66" y="48"/>
                    <a:pt x="136" y="33"/>
                    <a:pt x="194" y="18"/>
                  </a:cubicBezTo>
                  <a:cubicBezTo>
                    <a:pt x="195" y="17"/>
                    <a:pt x="196" y="17"/>
                    <a:pt x="196" y="16"/>
                  </a:cubicBezTo>
                  <a:cubicBezTo>
                    <a:pt x="196" y="15"/>
                    <a:pt x="195" y="15"/>
                    <a:pt x="195" y="15"/>
                  </a:cubicBezTo>
                  <a:cubicBezTo>
                    <a:pt x="190" y="13"/>
                    <a:pt x="184" y="12"/>
                    <a:pt x="180" y="8"/>
                  </a:cubicBezTo>
                  <a:cubicBezTo>
                    <a:pt x="179" y="7"/>
                    <a:pt x="178" y="6"/>
                    <a:pt x="179" y="5"/>
                  </a:cubicBezTo>
                  <a:cubicBezTo>
                    <a:pt x="179" y="4"/>
                    <a:pt x="180" y="4"/>
                    <a:pt x="181" y="4"/>
                  </a:cubicBezTo>
                  <a:cubicBezTo>
                    <a:pt x="184" y="3"/>
                    <a:pt x="186" y="1"/>
                    <a:pt x="189" y="0"/>
                  </a:cubicBezTo>
                  <a:cubicBezTo>
                    <a:pt x="192" y="0"/>
                    <a:pt x="194" y="0"/>
                    <a:pt x="197" y="1"/>
                  </a:cubicBezTo>
                  <a:cubicBezTo>
                    <a:pt x="208" y="3"/>
                    <a:pt x="220" y="7"/>
                    <a:pt x="230" y="12"/>
                  </a:cubicBezTo>
                  <a:cubicBezTo>
                    <a:pt x="231" y="12"/>
                    <a:pt x="231" y="12"/>
                    <a:pt x="232" y="12"/>
                  </a:cubicBezTo>
                  <a:cubicBezTo>
                    <a:pt x="232" y="13"/>
                    <a:pt x="233" y="14"/>
                    <a:pt x="233" y="15"/>
                  </a:cubicBezTo>
                  <a:cubicBezTo>
                    <a:pt x="233" y="22"/>
                    <a:pt x="231" y="29"/>
                    <a:pt x="231" y="35"/>
                  </a:cubicBez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 name="Freeform 9">
              <a:extLst>
                <a:ext uri="{FF2B5EF4-FFF2-40B4-BE49-F238E27FC236}">
                  <a16:creationId xmlns:a16="http://schemas.microsoft.com/office/drawing/2014/main" id="{52F474E3-27FA-ED43-FA29-A634639F4C70}"/>
                </a:ext>
                <a:ext uri="{C183D7F6-B498-43B3-948B-1728B52AA6E4}">
                  <adec:decorative xmlns:adec="http://schemas.microsoft.com/office/drawing/2017/decorative" val="1"/>
                </a:ext>
              </a:extLst>
            </p:cNvPr>
            <p:cNvSpPr>
              <a:spLocks/>
            </p:cNvSpPr>
            <p:nvPr/>
          </p:nvSpPr>
          <p:spPr bwMode="auto">
            <a:xfrm>
              <a:off x="5620" y="2625"/>
              <a:ext cx="108" cy="535"/>
            </a:xfrm>
            <a:custGeom>
              <a:avLst/>
              <a:gdLst>
                <a:gd name="T0" fmla="*/ 55 w 55"/>
                <a:gd name="T1" fmla="*/ 6 h 271"/>
                <a:gd name="T2" fmla="*/ 42 w 55"/>
                <a:gd name="T3" fmla="*/ 0 h 271"/>
                <a:gd name="T4" fmla="*/ 34 w 55"/>
                <a:gd name="T5" fmla="*/ 43 h 271"/>
                <a:gd name="T6" fmla="*/ 1 w 55"/>
                <a:gd name="T7" fmla="*/ 258 h 271"/>
                <a:gd name="T8" fmla="*/ 0 w 55"/>
                <a:gd name="T9" fmla="*/ 267 h 271"/>
                <a:gd name="T10" fmla="*/ 0 w 55"/>
                <a:gd name="T11" fmla="*/ 268 h 271"/>
                <a:gd name="T12" fmla="*/ 1 w 55"/>
                <a:gd name="T13" fmla="*/ 269 h 271"/>
                <a:gd name="T14" fmla="*/ 10 w 55"/>
                <a:gd name="T15" fmla="*/ 271 h 271"/>
                <a:gd name="T16" fmla="*/ 11 w 55"/>
                <a:gd name="T17" fmla="*/ 270 h 271"/>
                <a:gd name="T18" fmla="*/ 12 w 55"/>
                <a:gd name="T19" fmla="*/ 268 h 271"/>
                <a:gd name="T20" fmla="*/ 18 w 55"/>
                <a:gd name="T21" fmla="*/ 244 h 271"/>
                <a:gd name="T22" fmla="*/ 42 w 55"/>
                <a:gd name="T23" fmla="*/ 92 h 271"/>
                <a:gd name="T24" fmla="*/ 55 w 55"/>
                <a:gd name="T25" fmla="*/ 6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271">
                  <a:moveTo>
                    <a:pt x="55" y="6"/>
                  </a:moveTo>
                  <a:cubicBezTo>
                    <a:pt x="51" y="4"/>
                    <a:pt x="46" y="2"/>
                    <a:pt x="42" y="0"/>
                  </a:cubicBezTo>
                  <a:cubicBezTo>
                    <a:pt x="39" y="14"/>
                    <a:pt x="36" y="28"/>
                    <a:pt x="34" y="43"/>
                  </a:cubicBezTo>
                  <a:cubicBezTo>
                    <a:pt x="34" y="43"/>
                    <a:pt x="1" y="258"/>
                    <a:pt x="1" y="258"/>
                  </a:cubicBezTo>
                  <a:cubicBezTo>
                    <a:pt x="1" y="261"/>
                    <a:pt x="0" y="264"/>
                    <a:pt x="0" y="267"/>
                  </a:cubicBezTo>
                  <a:cubicBezTo>
                    <a:pt x="0" y="267"/>
                    <a:pt x="0" y="267"/>
                    <a:pt x="0" y="268"/>
                  </a:cubicBezTo>
                  <a:cubicBezTo>
                    <a:pt x="0" y="268"/>
                    <a:pt x="1" y="268"/>
                    <a:pt x="1" y="269"/>
                  </a:cubicBezTo>
                  <a:cubicBezTo>
                    <a:pt x="4" y="270"/>
                    <a:pt x="7" y="271"/>
                    <a:pt x="10" y="271"/>
                  </a:cubicBezTo>
                  <a:cubicBezTo>
                    <a:pt x="10" y="270"/>
                    <a:pt x="10" y="270"/>
                    <a:pt x="11" y="270"/>
                  </a:cubicBezTo>
                  <a:cubicBezTo>
                    <a:pt x="11" y="270"/>
                    <a:pt x="12" y="269"/>
                    <a:pt x="12" y="268"/>
                  </a:cubicBezTo>
                  <a:cubicBezTo>
                    <a:pt x="14" y="260"/>
                    <a:pt x="16" y="252"/>
                    <a:pt x="18" y="244"/>
                  </a:cubicBezTo>
                  <a:cubicBezTo>
                    <a:pt x="42" y="92"/>
                    <a:pt x="42" y="92"/>
                    <a:pt x="42" y="92"/>
                  </a:cubicBezTo>
                  <a:lnTo>
                    <a:pt x="55" y="6"/>
                  </a:lnTo>
                  <a:close/>
                </a:path>
              </a:pathLst>
            </a:custGeom>
            <a:solidFill>
              <a:srgbClr val="B152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 name="Freeform 10">
              <a:extLst>
                <a:ext uri="{FF2B5EF4-FFF2-40B4-BE49-F238E27FC236}">
                  <a16:creationId xmlns:a16="http://schemas.microsoft.com/office/drawing/2014/main" id="{97C82A4E-42DB-70D7-6349-3DDCF596A16A}"/>
                </a:ext>
                <a:ext uri="{C183D7F6-B498-43B3-948B-1728B52AA6E4}">
                  <adec:decorative xmlns:adec="http://schemas.microsoft.com/office/drawing/2017/decorative" val="1"/>
                </a:ext>
              </a:extLst>
            </p:cNvPr>
            <p:cNvSpPr>
              <a:spLocks/>
            </p:cNvSpPr>
            <p:nvPr/>
          </p:nvSpPr>
          <p:spPr bwMode="auto">
            <a:xfrm>
              <a:off x="5977" y="2653"/>
              <a:ext cx="148" cy="576"/>
            </a:xfrm>
            <a:custGeom>
              <a:avLst/>
              <a:gdLst>
                <a:gd name="T0" fmla="*/ 0 w 75"/>
                <a:gd name="T1" fmla="*/ 4 h 292"/>
                <a:gd name="T2" fmla="*/ 16 w 75"/>
                <a:gd name="T3" fmla="*/ 0 h 292"/>
                <a:gd name="T4" fmla="*/ 28 w 75"/>
                <a:gd name="T5" fmla="*/ 62 h 292"/>
                <a:gd name="T6" fmla="*/ 75 w 75"/>
                <a:gd name="T7" fmla="*/ 289 h 292"/>
                <a:gd name="T8" fmla="*/ 60 w 75"/>
                <a:gd name="T9" fmla="*/ 291 h 292"/>
                <a:gd name="T10" fmla="*/ 58 w 75"/>
                <a:gd name="T11" fmla="*/ 290 h 292"/>
                <a:gd name="T12" fmla="*/ 55 w 75"/>
                <a:gd name="T13" fmla="*/ 285 h 292"/>
                <a:gd name="T14" fmla="*/ 50 w 75"/>
                <a:gd name="T15" fmla="*/ 269 h 292"/>
                <a:gd name="T16" fmla="*/ 0 w 75"/>
                <a:gd name="T17" fmla="*/ 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292">
                  <a:moveTo>
                    <a:pt x="0" y="4"/>
                  </a:moveTo>
                  <a:cubicBezTo>
                    <a:pt x="5" y="2"/>
                    <a:pt x="10" y="1"/>
                    <a:pt x="16" y="0"/>
                  </a:cubicBezTo>
                  <a:cubicBezTo>
                    <a:pt x="20" y="21"/>
                    <a:pt x="25" y="41"/>
                    <a:pt x="28" y="62"/>
                  </a:cubicBezTo>
                  <a:cubicBezTo>
                    <a:pt x="28" y="62"/>
                    <a:pt x="75" y="289"/>
                    <a:pt x="75" y="289"/>
                  </a:cubicBezTo>
                  <a:cubicBezTo>
                    <a:pt x="70" y="290"/>
                    <a:pt x="65" y="292"/>
                    <a:pt x="60" y="291"/>
                  </a:cubicBezTo>
                  <a:cubicBezTo>
                    <a:pt x="59" y="291"/>
                    <a:pt x="58" y="290"/>
                    <a:pt x="58" y="290"/>
                  </a:cubicBezTo>
                  <a:cubicBezTo>
                    <a:pt x="56" y="289"/>
                    <a:pt x="55" y="287"/>
                    <a:pt x="55" y="285"/>
                  </a:cubicBezTo>
                  <a:cubicBezTo>
                    <a:pt x="53" y="280"/>
                    <a:pt x="52" y="274"/>
                    <a:pt x="50" y="269"/>
                  </a:cubicBezTo>
                  <a:lnTo>
                    <a:pt x="0" y="4"/>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 name="Freeform 11">
              <a:extLst>
                <a:ext uri="{FF2B5EF4-FFF2-40B4-BE49-F238E27FC236}">
                  <a16:creationId xmlns:a16="http://schemas.microsoft.com/office/drawing/2014/main" id="{7FF965C2-0B89-1D04-95B0-203C2B35AC41}"/>
                </a:ext>
                <a:ext uri="{C183D7F6-B498-43B3-948B-1728B52AA6E4}">
                  <adec:decorative xmlns:adec="http://schemas.microsoft.com/office/drawing/2017/decorative" val="1"/>
                </a:ext>
              </a:extLst>
            </p:cNvPr>
            <p:cNvSpPr>
              <a:spLocks/>
            </p:cNvSpPr>
            <p:nvPr/>
          </p:nvSpPr>
          <p:spPr bwMode="auto">
            <a:xfrm>
              <a:off x="5637" y="2637"/>
              <a:ext cx="125" cy="521"/>
            </a:xfrm>
            <a:custGeom>
              <a:avLst/>
              <a:gdLst>
                <a:gd name="T0" fmla="*/ 46 w 63"/>
                <a:gd name="T1" fmla="*/ 0 h 264"/>
                <a:gd name="T2" fmla="*/ 27 w 63"/>
                <a:gd name="T3" fmla="*/ 98 h 264"/>
                <a:gd name="T4" fmla="*/ 1 w 63"/>
                <a:gd name="T5" fmla="*/ 264 h 264"/>
                <a:gd name="T6" fmla="*/ 7 w 63"/>
                <a:gd name="T7" fmla="*/ 264 h 264"/>
                <a:gd name="T8" fmla="*/ 9 w 63"/>
                <a:gd name="T9" fmla="*/ 263 h 264"/>
                <a:gd name="T10" fmla="*/ 10 w 63"/>
                <a:gd name="T11" fmla="*/ 262 h 264"/>
                <a:gd name="T12" fmla="*/ 15 w 63"/>
                <a:gd name="T13" fmla="*/ 243 h 264"/>
                <a:gd name="T14" fmla="*/ 17 w 63"/>
                <a:gd name="T15" fmla="*/ 230 h 264"/>
                <a:gd name="T16" fmla="*/ 63 w 63"/>
                <a:gd name="T17" fmla="*/ 6 h 264"/>
                <a:gd name="T18" fmla="*/ 46 w 63"/>
                <a:gd name="T19"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264">
                  <a:moveTo>
                    <a:pt x="46" y="0"/>
                  </a:moveTo>
                  <a:cubicBezTo>
                    <a:pt x="39" y="32"/>
                    <a:pt x="32" y="65"/>
                    <a:pt x="27" y="98"/>
                  </a:cubicBezTo>
                  <a:cubicBezTo>
                    <a:pt x="27" y="98"/>
                    <a:pt x="0" y="264"/>
                    <a:pt x="1" y="264"/>
                  </a:cubicBezTo>
                  <a:cubicBezTo>
                    <a:pt x="3" y="264"/>
                    <a:pt x="5" y="264"/>
                    <a:pt x="7" y="264"/>
                  </a:cubicBezTo>
                  <a:cubicBezTo>
                    <a:pt x="8" y="264"/>
                    <a:pt x="9" y="264"/>
                    <a:pt x="9" y="263"/>
                  </a:cubicBezTo>
                  <a:cubicBezTo>
                    <a:pt x="10" y="263"/>
                    <a:pt x="10" y="263"/>
                    <a:pt x="10" y="262"/>
                  </a:cubicBezTo>
                  <a:cubicBezTo>
                    <a:pt x="13" y="256"/>
                    <a:pt x="14" y="249"/>
                    <a:pt x="15" y="243"/>
                  </a:cubicBezTo>
                  <a:cubicBezTo>
                    <a:pt x="16" y="239"/>
                    <a:pt x="17" y="234"/>
                    <a:pt x="17" y="230"/>
                  </a:cubicBezTo>
                  <a:cubicBezTo>
                    <a:pt x="63" y="6"/>
                    <a:pt x="63" y="6"/>
                    <a:pt x="63" y="6"/>
                  </a:cubicBezTo>
                  <a:lnTo>
                    <a:pt x="46" y="0"/>
                  </a:lnTo>
                  <a:close/>
                </a:path>
              </a:pathLst>
            </a:custGeom>
            <a:solidFill>
              <a:srgbClr val="C961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5" name="Freeform 12">
              <a:extLst>
                <a:ext uri="{FF2B5EF4-FFF2-40B4-BE49-F238E27FC236}">
                  <a16:creationId xmlns:a16="http://schemas.microsoft.com/office/drawing/2014/main" id="{9BD9E6AB-6CCA-3723-88D7-424DFFC71925}"/>
                </a:ext>
                <a:ext uri="{C183D7F6-B498-43B3-948B-1728B52AA6E4}">
                  <adec:decorative xmlns:adec="http://schemas.microsoft.com/office/drawing/2017/decorative" val="1"/>
                </a:ext>
              </a:extLst>
            </p:cNvPr>
            <p:cNvSpPr>
              <a:spLocks/>
            </p:cNvSpPr>
            <p:nvPr/>
          </p:nvSpPr>
          <p:spPr bwMode="auto">
            <a:xfrm>
              <a:off x="5817" y="2535"/>
              <a:ext cx="247" cy="81"/>
            </a:xfrm>
            <a:custGeom>
              <a:avLst/>
              <a:gdLst>
                <a:gd name="T0" fmla="*/ 0 w 125"/>
                <a:gd name="T1" fmla="*/ 37 h 41"/>
                <a:gd name="T2" fmla="*/ 118 w 125"/>
                <a:gd name="T3" fmla="*/ 26 h 41"/>
                <a:gd name="T4" fmla="*/ 124 w 125"/>
                <a:gd name="T5" fmla="*/ 24 h 41"/>
                <a:gd name="T6" fmla="*/ 124 w 125"/>
                <a:gd name="T7" fmla="*/ 23 h 41"/>
                <a:gd name="T8" fmla="*/ 123 w 125"/>
                <a:gd name="T9" fmla="*/ 21 h 41"/>
                <a:gd name="T10" fmla="*/ 53 w 125"/>
                <a:gd name="T11" fmla="*/ 1 h 41"/>
                <a:gd name="T12" fmla="*/ 48 w 125"/>
                <a:gd name="T13" fmla="*/ 0 h 41"/>
                <a:gd name="T14" fmla="*/ 46 w 125"/>
                <a:gd name="T15" fmla="*/ 2 h 41"/>
                <a:gd name="T16" fmla="*/ 26 w 125"/>
                <a:gd name="T17" fmla="*/ 22 h 41"/>
                <a:gd name="T18" fmla="*/ 0 w 125"/>
                <a:gd name="T19"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41">
                  <a:moveTo>
                    <a:pt x="0" y="37"/>
                  </a:moveTo>
                  <a:cubicBezTo>
                    <a:pt x="40" y="41"/>
                    <a:pt x="80" y="37"/>
                    <a:pt x="118" y="26"/>
                  </a:cubicBezTo>
                  <a:cubicBezTo>
                    <a:pt x="120" y="25"/>
                    <a:pt x="122" y="25"/>
                    <a:pt x="124" y="24"/>
                  </a:cubicBezTo>
                  <a:cubicBezTo>
                    <a:pt x="124" y="23"/>
                    <a:pt x="124" y="23"/>
                    <a:pt x="124" y="23"/>
                  </a:cubicBezTo>
                  <a:cubicBezTo>
                    <a:pt x="125" y="22"/>
                    <a:pt x="124" y="22"/>
                    <a:pt x="123" y="21"/>
                  </a:cubicBezTo>
                  <a:cubicBezTo>
                    <a:pt x="100" y="14"/>
                    <a:pt x="75" y="12"/>
                    <a:pt x="53" y="1"/>
                  </a:cubicBezTo>
                  <a:cubicBezTo>
                    <a:pt x="51" y="1"/>
                    <a:pt x="49" y="0"/>
                    <a:pt x="48" y="0"/>
                  </a:cubicBezTo>
                  <a:cubicBezTo>
                    <a:pt x="47" y="1"/>
                    <a:pt x="47" y="1"/>
                    <a:pt x="46" y="2"/>
                  </a:cubicBezTo>
                  <a:cubicBezTo>
                    <a:pt x="40" y="9"/>
                    <a:pt x="33" y="16"/>
                    <a:pt x="26" y="22"/>
                  </a:cubicBezTo>
                  <a:cubicBezTo>
                    <a:pt x="19" y="28"/>
                    <a:pt x="10" y="33"/>
                    <a:pt x="0"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6" name="Freeform 13">
              <a:extLst>
                <a:ext uri="{FF2B5EF4-FFF2-40B4-BE49-F238E27FC236}">
                  <a16:creationId xmlns:a16="http://schemas.microsoft.com/office/drawing/2014/main" id="{A15BF5AE-8775-1DFF-5AE9-A05F18627F72}"/>
                </a:ext>
                <a:ext uri="{C183D7F6-B498-43B3-948B-1728B52AA6E4}">
                  <adec:decorative xmlns:adec="http://schemas.microsoft.com/office/drawing/2017/decorative" val="1"/>
                </a:ext>
              </a:extLst>
            </p:cNvPr>
            <p:cNvSpPr>
              <a:spLocks/>
            </p:cNvSpPr>
            <p:nvPr/>
          </p:nvSpPr>
          <p:spPr bwMode="auto">
            <a:xfrm>
              <a:off x="5685" y="2576"/>
              <a:ext cx="426" cy="95"/>
            </a:xfrm>
            <a:custGeom>
              <a:avLst/>
              <a:gdLst>
                <a:gd name="T0" fmla="*/ 114 w 216"/>
                <a:gd name="T1" fmla="*/ 21 h 48"/>
                <a:gd name="T2" fmla="*/ 6 w 216"/>
                <a:gd name="T3" fmla="*/ 1 h 48"/>
                <a:gd name="T4" fmla="*/ 4 w 216"/>
                <a:gd name="T5" fmla="*/ 0 h 48"/>
                <a:gd name="T6" fmla="*/ 1 w 216"/>
                <a:gd name="T7" fmla="*/ 5 h 48"/>
                <a:gd name="T8" fmla="*/ 2 w 216"/>
                <a:gd name="T9" fmla="*/ 16 h 48"/>
                <a:gd name="T10" fmla="*/ 6 w 216"/>
                <a:gd name="T11" fmla="*/ 18 h 48"/>
                <a:gd name="T12" fmla="*/ 40 w 216"/>
                <a:gd name="T13" fmla="*/ 32 h 48"/>
                <a:gd name="T14" fmla="*/ 216 w 216"/>
                <a:gd name="T15" fmla="*/ 16 h 48"/>
                <a:gd name="T16" fmla="*/ 186 w 216"/>
                <a:gd name="T17" fmla="*/ 8 h 48"/>
                <a:gd name="T18" fmla="*/ 114 w 216"/>
                <a:gd name="T1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 h="48">
                  <a:moveTo>
                    <a:pt x="114" y="21"/>
                  </a:moveTo>
                  <a:cubicBezTo>
                    <a:pt x="70" y="22"/>
                    <a:pt x="38" y="16"/>
                    <a:pt x="6" y="1"/>
                  </a:cubicBezTo>
                  <a:cubicBezTo>
                    <a:pt x="6" y="0"/>
                    <a:pt x="5" y="0"/>
                    <a:pt x="4" y="0"/>
                  </a:cubicBezTo>
                  <a:cubicBezTo>
                    <a:pt x="2" y="0"/>
                    <a:pt x="1" y="3"/>
                    <a:pt x="1" y="5"/>
                  </a:cubicBezTo>
                  <a:cubicBezTo>
                    <a:pt x="0" y="8"/>
                    <a:pt x="0" y="13"/>
                    <a:pt x="2" y="16"/>
                  </a:cubicBezTo>
                  <a:cubicBezTo>
                    <a:pt x="3" y="17"/>
                    <a:pt x="4" y="18"/>
                    <a:pt x="6" y="18"/>
                  </a:cubicBezTo>
                  <a:cubicBezTo>
                    <a:pt x="16" y="24"/>
                    <a:pt x="28" y="29"/>
                    <a:pt x="40" y="32"/>
                  </a:cubicBezTo>
                  <a:cubicBezTo>
                    <a:pt x="98" y="48"/>
                    <a:pt x="162" y="42"/>
                    <a:pt x="216" y="16"/>
                  </a:cubicBezTo>
                  <a:cubicBezTo>
                    <a:pt x="206" y="13"/>
                    <a:pt x="196" y="10"/>
                    <a:pt x="186" y="8"/>
                  </a:cubicBezTo>
                  <a:cubicBezTo>
                    <a:pt x="167" y="14"/>
                    <a:pt x="137" y="19"/>
                    <a:pt x="114" y="21"/>
                  </a:cubicBez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7" name="Freeform 14">
              <a:extLst>
                <a:ext uri="{FF2B5EF4-FFF2-40B4-BE49-F238E27FC236}">
                  <a16:creationId xmlns:a16="http://schemas.microsoft.com/office/drawing/2014/main" id="{898C4EB4-9F4B-9168-8E64-6AAB7D708004}"/>
                </a:ext>
                <a:ext uri="{C183D7F6-B498-43B3-948B-1728B52AA6E4}">
                  <adec:decorative xmlns:adec="http://schemas.microsoft.com/office/drawing/2017/decorative" val="1"/>
                </a:ext>
              </a:extLst>
            </p:cNvPr>
            <p:cNvSpPr>
              <a:spLocks/>
            </p:cNvSpPr>
            <p:nvPr/>
          </p:nvSpPr>
          <p:spPr bwMode="auto">
            <a:xfrm>
              <a:off x="6008" y="2649"/>
              <a:ext cx="107" cy="489"/>
            </a:xfrm>
            <a:custGeom>
              <a:avLst/>
              <a:gdLst>
                <a:gd name="T0" fmla="*/ 0 w 54"/>
                <a:gd name="T1" fmla="*/ 2 h 248"/>
                <a:gd name="T2" fmla="*/ 7 w 54"/>
                <a:gd name="T3" fmla="*/ 49 h 248"/>
                <a:gd name="T4" fmla="*/ 43 w 54"/>
                <a:gd name="T5" fmla="*/ 248 h 248"/>
                <a:gd name="T6" fmla="*/ 54 w 54"/>
                <a:gd name="T7" fmla="*/ 228 h 248"/>
                <a:gd name="T8" fmla="*/ 16 w 54"/>
                <a:gd name="T9" fmla="*/ 0 h 248"/>
                <a:gd name="T10" fmla="*/ 0 w 54"/>
                <a:gd name="T11" fmla="*/ 2 h 248"/>
              </a:gdLst>
              <a:ahLst/>
              <a:cxnLst>
                <a:cxn ang="0">
                  <a:pos x="T0" y="T1"/>
                </a:cxn>
                <a:cxn ang="0">
                  <a:pos x="T2" y="T3"/>
                </a:cxn>
                <a:cxn ang="0">
                  <a:pos x="T4" y="T5"/>
                </a:cxn>
                <a:cxn ang="0">
                  <a:pos x="T6" y="T7"/>
                </a:cxn>
                <a:cxn ang="0">
                  <a:pos x="T8" y="T9"/>
                </a:cxn>
                <a:cxn ang="0">
                  <a:pos x="T10" y="T11"/>
                </a:cxn>
              </a:cxnLst>
              <a:rect l="0" t="0" r="r" b="b"/>
              <a:pathLst>
                <a:path w="54" h="248">
                  <a:moveTo>
                    <a:pt x="0" y="2"/>
                  </a:moveTo>
                  <a:cubicBezTo>
                    <a:pt x="2" y="18"/>
                    <a:pt x="5" y="33"/>
                    <a:pt x="7" y="49"/>
                  </a:cubicBezTo>
                  <a:cubicBezTo>
                    <a:pt x="43" y="248"/>
                    <a:pt x="43" y="248"/>
                    <a:pt x="43" y="248"/>
                  </a:cubicBezTo>
                  <a:cubicBezTo>
                    <a:pt x="54" y="228"/>
                    <a:pt x="54" y="228"/>
                    <a:pt x="54" y="228"/>
                  </a:cubicBezTo>
                  <a:cubicBezTo>
                    <a:pt x="16" y="0"/>
                    <a:pt x="16" y="0"/>
                    <a:pt x="16" y="0"/>
                  </a:cubicBezTo>
                  <a:lnTo>
                    <a:pt x="0" y="2"/>
                  </a:ln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8" name="Freeform 15">
              <a:extLst>
                <a:ext uri="{FF2B5EF4-FFF2-40B4-BE49-F238E27FC236}">
                  <a16:creationId xmlns:a16="http://schemas.microsoft.com/office/drawing/2014/main" id="{57BFC31A-EA4C-0108-7E4B-CECD58BBB5F5}"/>
                </a:ext>
                <a:ext uri="{C183D7F6-B498-43B3-948B-1728B52AA6E4}">
                  <adec:decorative xmlns:adec="http://schemas.microsoft.com/office/drawing/2017/decorative" val="1"/>
                </a:ext>
              </a:extLst>
            </p:cNvPr>
            <p:cNvSpPr>
              <a:spLocks/>
            </p:cNvSpPr>
            <p:nvPr/>
          </p:nvSpPr>
          <p:spPr bwMode="auto">
            <a:xfrm>
              <a:off x="6403" y="2837"/>
              <a:ext cx="91" cy="246"/>
            </a:xfrm>
            <a:custGeom>
              <a:avLst/>
              <a:gdLst>
                <a:gd name="T0" fmla="*/ 0 w 46"/>
                <a:gd name="T1" fmla="*/ 0 h 125"/>
                <a:gd name="T2" fmla="*/ 46 w 46"/>
                <a:gd name="T3" fmla="*/ 119 h 125"/>
                <a:gd name="T4" fmla="*/ 29 w 46"/>
                <a:gd name="T5" fmla="*/ 125 h 125"/>
                <a:gd name="T6" fmla="*/ 20 w 46"/>
                <a:gd name="T7" fmla="*/ 105 h 125"/>
                <a:gd name="T8" fmla="*/ 15 w 46"/>
                <a:gd name="T9" fmla="*/ 95 h 125"/>
                <a:gd name="T10" fmla="*/ 13 w 46"/>
                <a:gd name="T11" fmla="*/ 85 h 125"/>
                <a:gd name="T12" fmla="*/ 0 w 46"/>
                <a:gd name="T13" fmla="*/ 0 h 125"/>
              </a:gdLst>
              <a:ahLst/>
              <a:cxnLst>
                <a:cxn ang="0">
                  <a:pos x="T0" y="T1"/>
                </a:cxn>
                <a:cxn ang="0">
                  <a:pos x="T2" y="T3"/>
                </a:cxn>
                <a:cxn ang="0">
                  <a:pos x="T4" y="T5"/>
                </a:cxn>
                <a:cxn ang="0">
                  <a:pos x="T6" y="T7"/>
                </a:cxn>
                <a:cxn ang="0">
                  <a:pos x="T8" y="T9"/>
                </a:cxn>
                <a:cxn ang="0">
                  <a:pos x="T10" y="T11"/>
                </a:cxn>
                <a:cxn ang="0">
                  <a:pos x="T12" y="T13"/>
                </a:cxn>
              </a:cxnLst>
              <a:rect l="0" t="0" r="r" b="b"/>
              <a:pathLst>
                <a:path w="46" h="125">
                  <a:moveTo>
                    <a:pt x="0" y="0"/>
                  </a:moveTo>
                  <a:cubicBezTo>
                    <a:pt x="15" y="40"/>
                    <a:pt x="30" y="79"/>
                    <a:pt x="46" y="119"/>
                  </a:cubicBezTo>
                  <a:cubicBezTo>
                    <a:pt x="40" y="121"/>
                    <a:pt x="35" y="123"/>
                    <a:pt x="29" y="125"/>
                  </a:cubicBezTo>
                  <a:cubicBezTo>
                    <a:pt x="26" y="118"/>
                    <a:pt x="23" y="112"/>
                    <a:pt x="20" y="105"/>
                  </a:cubicBezTo>
                  <a:cubicBezTo>
                    <a:pt x="18" y="102"/>
                    <a:pt x="16" y="98"/>
                    <a:pt x="15" y="95"/>
                  </a:cubicBezTo>
                  <a:cubicBezTo>
                    <a:pt x="14" y="92"/>
                    <a:pt x="14" y="88"/>
                    <a:pt x="13" y="85"/>
                  </a:cubicBezTo>
                  <a:cubicBezTo>
                    <a:pt x="9" y="57"/>
                    <a:pt x="5" y="29"/>
                    <a:pt x="0" y="0"/>
                  </a:cubicBezTo>
                  <a:close/>
                </a:path>
              </a:pathLst>
            </a:custGeom>
            <a:solidFill>
              <a:srgbClr val="CB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9" name="Freeform 16">
              <a:extLst>
                <a:ext uri="{FF2B5EF4-FFF2-40B4-BE49-F238E27FC236}">
                  <a16:creationId xmlns:a16="http://schemas.microsoft.com/office/drawing/2014/main" id="{2E786481-49DC-7E32-ED1B-2C80945403A4}"/>
                </a:ext>
                <a:ext uri="{C183D7F6-B498-43B3-948B-1728B52AA6E4}">
                  <adec:decorative xmlns:adec="http://schemas.microsoft.com/office/drawing/2017/decorative" val="1"/>
                </a:ext>
              </a:extLst>
            </p:cNvPr>
            <p:cNvSpPr>
              <a:spLocks/>
            </p:cNvSpPr>
            <p:nvPr/>
          </p:nvSpPr>
          <p:spPr bwMode="auto">
            <a:xfrm>
              <a:off x="6413" y="3026"/>
              <a:ext cx="42" cy="37"/>
            </a:xfrm>
            <a:custGeom>
              <a:avLst/>
              <a:gdLst>
                <a:gd name="T0" fmla="*/ 0 w 21"/>
                <a:gd name="T1" fmla="*/ 7 h 19"/>
                <a:gd name="T2" fmla="*/ 6 w 21"/>
                <a:gd name="T3" fmla="*/ 16 h 19"/>
                <a:gd name="T4" fmla="*/ 8 w 21"/>
                <a:gd name="T5" fmla="*/ 18 h 19"/>
                <a:gd name="T6" fmla="*/ 11 w 21"/>
                <a:gd name="T7" fmla="*/ 19 h 19"/>
                <a:gd name="T8" fmla="*/ 20 w 21"/>
                <a:gd name="T9" fmla="*/ 19 h 19"/>
                <a:gd name="T10" fmla="*/ 21 w 21"/>
                <a:gd name="T11" fmla="*/ 19 h 19"/>
                <a:gd name="T12" fmla="*/ 21 w 21"/>
                <a:gd name="T13" fmla="*/ 17 h 19"/>
                <a:gd name="T14" fmla="*/ 15 w 21"/>
                <a:gd name="T15" fmla="*/ 0 h 19"/>
                <a:gd name="T16" fmla="*/ 0 w 21"/>
                <a:gd name="T17"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9">
                  <a:moveTo>
                    <a:pt x="0" y="7"/>
                  </a:moveTo>
                  <a:cubicBezTo>
                    <a:pt x="2" y="10"/>
                    <a:pt x="4" y="13"/>
                    <a:pt x="6" y="16"/>
                  </a:cubicBezTo>
                  <a:cubicBezTo>
                    <a:pt x="7" y="17"/>
                    <a:pt x="7" y="17"/>
                    <a:pt x="8" y="18"/>
                  </a:cubicBezTo>
                  <a:cubicBezTo>
                    <a:pt x="9" y="18"/>
                    <a:pt x="10" y="19"/>
                    <a:pt x="11" y="19"/>
                  </a:cubicBezTo>
                  <a:cubicBezTo>
                    <a:pt x="14" y="19"/>
                    <a:pt x="17" y="19"/>
                    <a:pt x="20" y="19"/>
                  </a:cubicBezTo>
                  <a:cubicBezTo>
                    <a:pt x="20" y="19"/>
                    <a:pt x="21" y="19"/>
                    <a:pt x="21" y="19"/>
                  </a:cubicBezTo>
                  <a:cubicBezTo>
                    <a:pt x="21" y="19"/>
                    <a:pt x="21" y="18"/>
                    <a:pt x="21" y="17"/>
                  </a:cubicBezTo>
                  <a:cubicBezTo>
                    <a:pt x="19" y="11"/>
                    <a:pt x="17" y="6"/>
                    <a:pt x="15" y="0"/>
                  </a:cubicBezTo>
                  <a:cubicBezTo>
                    <a:pt x="10" y="2"/>
                    <a:pt x="6" y="4"/>
                    <a:pt x="0" y="7"/>
                  </a:cubicBezTo>
                  <a:close/>
                </a:path>
              </a:pathLst>
            </a:custGeom>
            <a:solidFill>
              <a:srgbClr val="B052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0" name="Freeform 17">
              <a:extLst>
                <a:ext uri="{FF2B5EF4-FFF2-40B4-BE49-F238E27FC236}">
                  <a16:creationId xmlns:a16="http://schemas.microsoft.com/office/drawing/2014/main" id="{C25CEFD9-9A10-4D7F-C76F-FC11A59A8E62}"/>
                </a:ext>
                <a:ext uri="{C183D7F6-B498-43B3-948B-1728B52AA6E4}">
                  <adec:decorative xmlns:adec="http://schemas.microsoft.com/office/drawing/2017/decorative" val="1"/>
                </a:ext>
              </a:extLst>
            </p:cNvPr>
            <p:cNvSpPr>
              <a:spLocks/>
            </p:cNvSpPr>
            <p:nvPr/>
          </p:nvSpPr>
          <p:spPr bwMode="auto">
            <a:xfrm>
              <a:off x="6391" y="2813"/>
              <a:ext cx="62" cy="229"/>
            </a:xfrm>
            <a:custGeom>
              <a:avLst/>
              <a:gdLst>
                <a:gd name="T0" fmla="*/ 14 w 31"/>
                <a:gd name="T1" fmla="*/ 116 h 116"/>
                <a:gd name="T2" fmla="*/ 26 w 31"/>
                <a:gd name="T3" fmla="*/ 111 h 116"/>
                <a:gd name="T4" fmla="*/ 31 w 31"/>
                <a:gd name="T5" fmla="*/ 106 h 116"/>
                <a:gd name="T6" fmla="*/ 30 w 31"/>
                <a:gd name="T7" fmla="*/ 101 h 116"/>
                <a:gd name="T8" fmla="*/ 26 w 31"/>
                <a:gd name="T9" fmla="*/ 81 h 116"/>
                <a:gd name="T10" fmla="*/ 14 w 31"/>
                <a:gd name="T11" fmla="*/ 38 h 116"/>
                <a:gd name="T12" fmla="*/ 0 w 31"/>
                <a:gd name="T13" fmla="*/ 0 h 116"/>
                <a:gd name="T14" fmla="*/ 13 w 31"/>
                <a:gd name="T15" fmla="*/ 61 h 116"/>
                <a:gd name="T16" fmla="*/ 17 w 31"/>
                <a:gd name="T17" fmla="*/ 84 h 116"/>
                <a:gd name="T18" fmla="*/ 12 w 31"/>
                <a:gd name="T19" fmla="*/ 104 h 116"/>
                <a:gd name="T20" fmla="*/ 10 w 31"/>
                <a:gd name="T21" fmla="*/ 108 h 116"/>
                <a:gd name="T22" fmla="*/ 14 w 31"/>
                <a:gd name="T23"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16">
                  <a:moveTo>
                    <a:pt x="14" y="116"/>
                  </a:moveTo>
                  <a:cubicBezTo>
                    <a:pt x="18" y="115"/>
                    <a:pt x="22" y="113"/>
                    <a:pt x="26" y="111"/>
                  </a:cubicBezTo>
                  <a:cubicBezTo>
                    <a:pt x="28" y="110"/>
                    <a:pt x="30" y="108"/>
                    <a:pt x="31" y="106"/>
                  </a:cubicBezTo>
                  <a:cubicBezTo>
                    <a:pt x="31" y="104"/>
                    <a:pt x="31" y="102"/>
                    <a:pt x="30" y="101"/>
                  </a:cubicBezTo>
                  <a:cubicBezTo>
                    <a:pt x="29" y="94"/>
                    <a:pt x="28" y="88"/>
                    <a:pt x="26" y="81"/>
                  </a:cubicBezTo>
                  <a:cubicBezTo>
                    <a:pt x="22" y="67"/>
                    <a:pt x="18" y="53"/>
                    <a:pt x="14" y="38"/>
                  </a:cubicBezTo>
                  <a:cubicBezTo>
                    <a:pt x="10" y="25"/>
                    <a:pt x="6" y="12"/>
                    <a:pt x="0" y="0"/>
                  </a:cubicBezTo>
                  <a:cubicBezTo>
                    <a:pt x="2" y="21"/>
                    <a:pt x="7" y="41"/>
                    <a:pt x="13" y="61"/>
                  </a:cubicBezTo>
                  <a:cubicBezTo>
                    <a:pt x="15" y="69"/>
                    <a:pt x="17" y="76"/>
                    <a:pt x="17" y="84"/>
                  </a:cubicBezTo>
                  <a:cubicBezTo>
                    <a:pt x="17" y="91"/>
                    <a:pt x="15" y="98"/>
                    <a:pt x="12" y="104"/>
                  </a:cubicBezTo>
                  <a:cubicBezTo>
                    <a:pt x="11" y="105"/>
                    <a:pt x="10" y="106"/>
                    <a:pt x="10" y="108"/>
                  </a:cubicBezTo>
                  <a:cubicBezTo>
                    <a:pt x="9" y="110"/>
                    <a:pt x="11" y="113"/>
                    <a:pt x="14" y="116"/>
                  </a:cubicBezTo>
                  <a:close/>
                </a:path>
              </a:pathLst>
            </a:custGeom>
            <a:solidFill>
              <a:srgbClr val="7735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 name="Freeform 18">
              <a:extLst>
                <a:ext uri="{FF2B5EF4-FFF2-40B4-BE49-F238E27FC236}">
                  <a16:creationId xmlns:a16="http://schemas.microsoft.com/office/drawing/2014/main" id="{F32E8CE0-A23A-3B8E-58D8-E763236E3CAB}"/>
                </a:ext>
                <a:ext uri="{C183D7F6-B498-43B3-948B-1728B52AA6E4}">
                  <adec:decorative xmlns:adec="http://schemas.microsoft.com/office/drawing/2017/decorative" val="1"/>
                </a:ext>
              </a:extLst>
            </p:cNvPr>
            <p:cNvSpPr>
              <a:spLocks/>
            </p:cNvSpPr>
            <p:nvPr/>
          </p:nvSpPr>
          <p:spPr bwMode="auto">
            <a:xfrm>
              <a:off x="6062" y="3127"/>
              <a:ext cx="268" cy="144"/>
            </a:xfrm>
            <a:custGeom>
              <a:avLst/>
              <a:gdLst>
                <a:gd name="T0" fmla="*/ 19 w 136"/>
                <a:gd name="T1" fmla="*/ 1 h 73"/>
                <a:gd name="T2" fmla="*/ 10 w 136"/>
                <a:gd name="T3" fmla="*/ 5 h 73"/>
                <a:gd name="T4" fmla="*/ 3 w 136"/>
                <a:gd name="T5" fmla="*/ 16 h 73"/>
                <a:gd name="T6" fmla="*/ 0 w 136"/>
                <a:gd name="T7" fmla="*/ 26 h 73"/>
                <a:gd name="T8" fmla="*/ 5 w 136"/>
                <a:gd name="T9" fmla="*/ 32 h 73"/>
                <a:gd name="T10" fmla="*/ 27 w 136"/>
                <a:gd name="T11" fmla="*/ 47 h 73"/>
                <a:gd name="T12" fmla="*/ 49 w 136"/>
                <a:gd name="T13" fmla="*/ 50 h 73"/>
                <a:gd name="T14" fmla="*/ 55 w 136"/>
                <a:gd name="T15" fmla="*/ 48 h 73"/>
                <a:gd name="T16" fmla="*/ 61 w 136"/>
                <a:gd name="T17" fmla="*/ 55 h 73"/>
                <a:gd name="T18" fmla="*/ 81 w 136"/>
                <a:gd name="T19" fmla="*/ 68 h 73"/>
                <a:gd name="T20" fmla="*/ 136 w 136"/>
                <a:gd name="T21" fmla="*/ 71 h 73"/>
                <a:gd name="T22" fmla="*/ 128 w 136"/>
                <a:gd name="T23" fmla="*/ 63 h 73"/>
                <a:gd name="T24" fmla="*/ 111 w 136"/>
                <a:gd name="T25" fmla="*/ 43 h 73"/>
                <a:gd name="T26" fmla="*/ 105 w 136"/>
                <a:gd name="T27" fmla="*/ 35 h 73"/>
                <a:gd name="T28" fmla="*/ 97 w 136"/>
                <a:gd name="T29" fmla="*/ 31 h 73"/>
                <a:gd name="T30" fmla="*/ 19 w 136"/>
                <a:gd name="T31" fmla="*/ 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6" h="73">
                  <a:moveTo>
                    <a:pt x="19" y="1"/>
                  </a:moveTo>
                  <a:cubicBezTo>
                    <a:pt x="16" y="0"/>
                    <a:pt x="13" y="3"/>
                    <a:pt x="10" y="5"/>
                  </a:cubicBezTo>
                  <a:cubicBezTo>
                    <a:pt x="8" y="8"/>
                    <a:pt x="5" y="12"/>
                    <a:pt x="3" y="16"/>
                  </a:cubicBezTo>
                  <a:cubicBezTo>
                    <a:pt x="1" y="19"/>
                    <a:pt x="0" y="22"/>
                    <a:pt x="0" y="26"/>
                  </a:cubicBezTo>
                  <a:cubicBezTo>
                    <a:pt x="1" y="28"/>
                    <a:pt x="3" y="30"/>
                    <a:pt x="5" y="32"/>
                  </a:cubicBezTo>
                  <a:cubicBezTo>
                    <a:pt x="12" y="38"/>
                    <a:pt x="19" y="43"/>
                    <a:pt x="27" y="47"/>
                  </a:cubicBezTo>
                  <a:cubicBezTo>
                    <a:pt x="34" y="51"/>
                    <a:pt x="42" y="53"/>
                    <a:pt x="49" y="50"/>
                  </a:cubicBezTo>
                  <a:cubicBezTo>
                    <a:pt x="51" y="49"/>
                    <a:pt x="53" y="47"/>
                    <a:pt x="55" y="48"/>
                  </a:cubicBezTo>
                  <a:cubicBezTo>
                    <a:pt x="58" y="48"/>
                    <a:pt x="60" y="52"/>
                    <a:pt x="61" y="55"/>
                  </a:cubicBezTo>
                  <a:cubicBezTo>
                    <a:pt x="64" y="63"/>
                    <a:pt x="73" y="66"/>
                    <a:pt x="81" y="68"/>
                  </a:cubicBezTo>
                  <a:cubicBezTo>
                    <a:pt x="99" y="73"/>
                    <a:pt x="118" y="73"/>
                    <a:pt x="136" y="71"/>
                  </a:cubicBezTo>
                  <a:cubicBezTo>
                    <a:pt x="134" y="68"/>
                    <a:pt x="131" y="66"/>
                    <a:pt x="128" y="63"/>
                  </a:cubicBezTo>
                  <a:cubicBezTo>
                    <a:pt x="121" y="58"/>
                    <a:pt x="115" y="51"/>
                    <a:pt x="111" y="43"/>
                  </a:cubicBezTo>
                  <a:cubicBezTo>
                    <a:pt x="109" y="40"/>
                    <a:pt x="107" y="37"/>
                    <a:pt x="105" y="35"/>
                  </a:cubicBezTo>
                  <a:cubicBezTo>
                    <a:pt x="103" y="33"/>
                    <a:pt x="100" y="32"/>
                    <a:pt x="97" y="31"/>
                  </a:cubicBezTo>
                  <a:cubicBezTo>
                    <a:pt x="72" y="21"/>
                    <a:pt x="49" y="5"/>
                    <a:pt x="19" y="1"/>
                  </a:cubicBezTo>
                  <a:close/>
                </a:path>
              </a:pathLst>
            </a:custGeom>
            <a:solidFill>
              <a:srgbClr val="2435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2" name="Freeform 19">
              <a:extLst>
                <a:ext uri="{FF2B5EF4-FFF2-40B4-BE49-F238E27FC236}">
                  <a16:creationId xmlns:a16="http://schemas.microsoft.com/office/drawing/2014/main" id="{CC8375DC-7B0A-C2CC-7E3E-A50AF3BA8D6E}"/>
                </a:ext>
                <a:ext uri="{C183D7F6-B498-43B3-948B-1728B52AA6E4}">
                  <adec:decorative xmlns:adec="http://schemas.microsoft.com/office/drawing/2017/decorative" val="1"/>
                </a:ext>
              </a:extLst>
            </p:cNvPr>
            <p:cNvSpPr>
              <a:spLocks/>
            </p:cNvSpPr>
            <p:nvPr/>
          </p:nvSpPr>
          <p:spPr bwMode="auto">
            <a:xfrm>
              <a:off x="6123" y="3048"/>
              <a:ext cx="140" cy="51"/>
            </a:xfrm>
            <a:custGeom>
              <a:avLst/>
              <a:gdLst>
                <a:gd name="T0" fmla="*/ 1 w 71"/>
                <a:gd name="T1" fmla="*/ 0 h 26"/>
                <a:gd name="T2" fmla="*/ 0 w 71"/>
                <a:gd name="T3" fmla="*/ 6 h 26"/>
                <a:gd name="T4" fmla="*/ 0 w 71"/>
                <a:gd name="T5" fmla="*/ 7 h 26"/>
                <a:gd name="T6" fmla="*/ 1 w 71"/>
                <a:gd name="T7" fmla="*/ 8 h 26"/>
                <a:gd name="T8" fmla="*/ 15 w 71"/>
                <a:gd name="T9" fmla="*/ 16 h 26"/>
                <a:gd name="T10" fmla="*/ 29 w 71"/>
                <a:gd name="T11" fmla="*/ 23 h 26"/>
                <a:gd name="T12" fmla="*/ 45 w 71"/>
                <a:gd name="T13" fmla="*/ 25 h 26"/>
                <a:gd name="T14" fmla="*/ 52 w 71"/>
                <a:gd name="T15" fmla="*/ 21 h 26"/>
                <a:gd name="T16" fmla="*/ 53 w 71"/>
                <a:gd name="T17" fmla="*/ 17 h 26"/>
                <a:gd name="T18" fmla="*/ 60 w 71"/>
                <a:gd name="T19" fmla="*/ 12 h 26"/>
                <a:gd name="T20" fmla="*/ 69 w 71"/>
                <a:gd name="T21" fmla="*/ 10 h 26"/>
                <a:gd name="T22" fmla="*/ 71 w 71"/>
                <a:gd name="T23" fmla="*/ 9 h 26"/>
                <a:gd name="T24" fmla="*/ 71 w 71"/>
                <a:gd name="T25" fmla="*/ 7 h 26"/>
                <a:gd name="T26" fmla="*/ 69 w 71"/>
                <a:gd name="T27" fmla="*/ 3 h 26"/>
                <a:gd name="T28" fmla="*/ 64 w 71"/>
                <a:gd name="T29" fmla="*/ 3 h 26"/>
                <a:gd name="T30" fmla="*/ 54 w 71"/>
                <a:gd name="T31" fmla="*/ 3 h 26"/>
                <a:gd name="T32" fmla="*/ 37 w 71"/>
                <a:gd name="T33" fmla="*/ 2 h 26"/>
                <a:gd name="T34" fmla="*/ 12 w 71"/>
                <a:gd name="T35" fmla="*/ 1 h 26"/>
                <a:gd name="T36" fmla="*/ 1 w 71"/>
                <a:gd name="T3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 h="26">
                  <a:moveTo>
                    <a:pt x="1" y="0"/>
                  </a:moveTo>
                  <a:cubicBezTo>
                    <a:pt x="1" y="2"/>
                    <a:pt x="0" y="4"/>
                    <a:pt x="0" y="6"/>
                  </a:cubicBezTo>
                  <a:cubicBezTo>
                    <a:pt x="0" y="6"/>
                    <a:pt x="0" y="6"/>
                    <a:pt x="0" y="7"/>
                  </a:cubicBezTo>
                  <a:cubicBezTo>
                    <a:pt x="1" y="7"/>
                    <a:pt x="1" y="7"/>
                    <a:pt x="1" y="8"/>
                  </a:cubicBezTo>
                  <a:cubicBezTo>
                    <a:pt x="6" y="10"/>
                    <a:pt x="11" y="13"/>
                    <a:pt x="15" y="16"/>
                  </a:cubicBezTo>
                  <a:cubicBezTo>
                    <a:pt x="20" y="18"/>
                    <a:pt x="24" y="21"/>
                    <a:pt x="29" y="23"/>
                  </a:cubicBezTo>
                  <a:cubicBezTo>
                    <a:pt x="34" y="25"/>
                    <a:pt x="40" y="26"/>
                    <a:pt x="45" y="25"/>
                  </a:cubicBezTo>
                  <a:cubicBezTo>
                    <a:pt x="48" y="24"/>
                    <a:pt x="51" y="23"/>
                    <a:pt x="52" y="21"/>
                  </a:cubicBezTo>
                  <a:cubicBezTo>
                    <a:pt x="53" y="19"/>
                    <a:pt x="53" y="18"/>
                    <a:pt x="53" y="17"/>
                  </a:cubicBezTo>
                  <a:cubicBezTo>
                    <a:pt x="54" y="14"/>
                    <a:pt x="57" y="13"/>
                    <a:pt x="60" y="12"/>
                  </a:cubicBezTo>
                  <a:cubicBezTo>
                    <a:pt x="63" y="12"/>
                    <a:pt x="66" y="11"/>
                    <a:pt x="69" y="10"/>
                  </a:cubicBezTo>
                  <a:cubicBezTo>
                    <a:pt x="70" y="10"/>
                    <a:pt x="70" y="10"/>
                    <a:pt x="71" y="9"/>
                  </a:cubicBezTo>
                  <a:cubicBezTo>
                    <a:pt x="71" y="8"/>
                    <a:pt x="71" y="8"/>
                    <a:pt x="71" y="7"/>
                  </a:cubicBezTo>
                  <a:cubicBezTo>
                    <a:pt x="71" y="6"/>
                    <a:pt x="70" y="4"/>
                    <a:pt x="69" y="3"/>
                  </a:cubicBezTo>
                  <a:cubicBezTo>
                    <a:pt x="67" y="3"/>
                    <a:pt x="65" y="3"/>
                    <a:pt x="64" y="3"/>
                  </a:cubicBezTo>
                  <a:cubicBezTo>
                    <a:pt x="61" y="3"/>
                    <a:pt x="57" y="3"/>
                    <a:pt x="54" y="3"/>
                  </a:cubicBezTo>
                  <a:cubicBezTo>
                    <a:pt x="49" y="3"/>
                    <a:pt x="43" y="3"/>
                    <a:pt x="37" y="2"/>
                  </a:cubicBezTo>
                  <a:cubicBezTo>
                    <a:pt x="29" y="2"/>
                    <a:pt x="20" y="1"/>
                    <a:pt x="12" y="1"/>
                  </a:cubicBezTo>
                  <a:cubicBezTo>
                    <a:pt x="8" y="1"/>
                    <a:pt x="5" y="0"/>
                    <a:pt x="1" y="0"/>
                  </a:cubicBezTo>
                  <a:close/>
                </a:path>
              </a:pathLst>
            </a:custGeom>
            <a:solidFill>
              <a:srgbClr val="46BF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3" name="Freeform 20">
              <a:extLst>
                <a:ext uri="{FF2B5EF4-FFF2-40B4-BE49-F238E27FC236}">
                  <a16:creationId xmlns:a16="http://schemas.microsoft.com/office/drawing/2014/main" id="{F7A30E13-B9AA-CE9B-3309-6A4B7BB72D6E}"/>
                </a:ext>
                <a:ext uri="{C183D7F6-B498-43B3-948B-1728B52AA6E4}">
                  <adec:decorative xmlns:adec="http://schemas.microsoft.com/office/drawing/2017/decorative" val="1"/>
                </a:ext>
              </a:extLst>
            </p:cNvPr>
            <p:cNvSpPr>
              <a:spLocks/>
            </p:cNvSpPr>
            <p:nvPr/>
          </p:nvSpPr>
          <p:spPr bwMode="auto">
            <a:xfrm>
              <a:off x="6091" y="3050"/>
              <a:ext cx="281" cy="221"/>
            </a:xfrm>
            <a:custGeom>
              <a:avLst/>
              <a:gdLst>
                <a:gd name="T0" fmla="*/ 142 w 142"/>
                <a:gd name="T1" fmla="*/ 106 h 112"/>
                <a:gd name="T2" fmla="*/ 120 w 142"/>
                <a:gd name="T3" fmla="*/ 111 h 112"/>
                <a:gd name="T4" fmla="*/ 98 w 142"/>
                <a:gd name="T5" fmla="*/ 103 h 112"/>
                <a:gd name="T6" fmla="*/ 86 w 142"/>
                <a:gd name="T7" fmla="*/ 94 h 112"/>
                <a:gd name="T8" fmla="*/ 80 w 142"/>
                <a:gd name="T9" fmla="*/ 81 h 112"/>
                <a:gd name="T10" fmla="*/ 79 w 142"/>
                <a:gd name="T11" fmla="*/ 76 h 112"/>
                <a:gd name="T12" fmla="*/ 76 w 142"/>
                <a:gd name="T13" fmla="*/ 75 h 112"/>
                <a:gd name="T14" fmla="*/ 32 w 142"/>
                <a:gd name="T15" fmla="*/ 59 h 112"/>
                <a:gd name="T16" fmla="*/ 8 w 142"/>
                <a:gd name="T17" fmla="*/ 47 h 112"/>
                <a:gd name="T18" fmla="*/ 1 w 142"/>
                <a:gd name="T19" fmla="*/ 40 h 112"/>
                <a:gd name="T20" fmla="*/ 1 w 142"/>
                <a:gd name="T21" fmla="*/ 34 h 112"/>
                <a:gd name="T22" fmla="*/ 9 w 142"/>
                <a:gd name="T23" fmla="*/ 7 h 112"/>
                <a:gd name="T24" fmla="*/ 35 w 142"/>
                <a:gd name="T25" fmla="*/ 14 h 112"/>
                <a:gd name="T26" fmla="*/ 58 w 142"/>
                <a:gd name="T27" fmla="*/ 21 h 112"/>
                <a:gd name="T28" fmla="*/ 71 w 142"/>
                <a:gd name="T29" fmla="*/ 19 h 112"/>
                <a:gd name="T30" fmla="*/ 77 w 142"/>
                <a:gd name="T31" fmla="*/ 22 h 112"/>
                <a:gd name="T32" fmla="*/ 105 w 142"/>
                <a:gd name="T33" fmla="*/ 47 h 112"/>
                <a:gd name="T34" fmla="*/ 133 w 142"/>
                <a:gd name="T35" fmla="*/ 88 h 112"/>
                <a:gd name="T36" fmla="*/ 142 w 142"/>
                <a:gd name="T37" fmla="*/ 10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2" h="112">
                  <a:moveTo>
                    <a:pt x="142" y="106"/>
                  </a:moveTo>
                  <a:cubicBezTo>
                    <a:pt x="136" y="110"/>
                    <a:pt x="128" y="112"/>
                    <a:pt x="120" y="111"/>
                  </a:cubicBezTo>
                  <a:cubicBezTo>
                    <a:pt x="112" y="110"/>
                    <a:pt x="105" y="107"/>
                    <a:pt x="98" y="103"/>
                  </a:cubicBezTo>
                  <a:cubicBezTo>
                    <a:pt x="94" y="101"/>
                    <a:pt x="89" y="98"/>
                    <a:pt x="86" y="94"/>
                  </a:cubicBezTo>
                  <a:cubicBezTo>
                    <a:pt x="83" y="91"/>
                    <a:pt x="80" y="86"/>
                    <a:pt x="80" y="81"/>
                  </a:cubicBezTo>
                  <a:cubicBezTo>
                    <a:pt x="80" y="79"/>
                    <a:pt x="80" y="77"/>
                    <a:pt x="79" y="76"/>
                  </a:cubicBezTo>
                  <a:cubicBezTo>
                    <a:pt x="78" y="75"/>
                    <a:pt x="77" y="75"/>
                    <a:pt x="76" y="75"/>
                  </a:cubicBezTo>
                  <a:cubicBezTo>
                    <a:pt x="61" y="69"/>
                    <a:pt x="46" y="64"/>
                    <a:pt x="32" y="59"/>
                  </a:cubicBezTo>
                  <a:cubicBezTo>
                    <a:pt x="24" y="56"/>
                    <a:pt x="16" y="52"/>
                    <a:pt x="8" y="47"/>
                  </a:cubicBezTo>
                  <a:cubicBezTo>
                    <a:pt x="5" y="46"/>
                    <a:pt x="2" y="44"/>
                    <a:pt x="1" y="40"/>
                  </a:cubicBezTo>
                  <a:cubicBezTo>
                    <a:pt x="0" y="38"/>
                    <a:pt x="0" y="36"/>
                    <a:pt x="1" y="34"/>
                  </a:cubicBezTo>
                  <a:cubicBezTo>
                    <a:pt x="2" y="24"/>
                    <a:pt x="4" y="16"/>
                    <a:pt x="9" y="7"/>
                  </a:cubicBezTo>
                  <a:cubicBezTo>
                    <a:pt x="14" y="0"/>
                    <a:pt x="28" y="10"/>
                    <a:pt x="35" y="14"/>
                  </a:cubicBezTo>
                  <a:cubicBezTo>
                    <a:pt x="42" y="19"/>
                    <a:pt x="50" y="23"/>
                    <a:pt x="58" y="21"/>
                  </a:cubicBezTo>
                  <a:cubicBezTo>
                    <a:pt x="62" y="20"/>
                    <a:pt x="66" y="18"/>
                    <a:pt x="71" y="19"/>
                  </a:cubicBezTo>
                  <a:cubicBezTo>
                    <a:pt x="73" y="19"/>
                    <a:pt x="75" y="21"/>
                    <a:pt x="77" y="22"/>
                  </a:cubicBezTo>
                  <a:cubicBezTo>
                    <a:pt x="87" y="30"/>
                    <a:pt x="97" y="37"/>
                    <a:pt x="105" y="47"/>
                  </a:cubicBezTo>
                  <a:cubicBezTo>
                    <a:pt x="116" y="59"/>
                    <a:pt x="123" y="75"/>
                    <a:pt x="133" y="88"/>
                  </a:cubicBezTo>
                  <a:lnTo>
                    <a:pt x="142" y="106"/>
                  </a:lnTo>
                  <a:close/>
                </a:path>
              </a:pathLst>
            </a:custGeom>
            <a:solidFill>
              <a:srgbClr val="1A1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4" name="Freeform 21">
              <a:extLst>
                <a:ext uri="{FF2B5EF4-FFF2-40B4-BE49-F238E27FC236}">
                  <a16:creationId xmlns:a16="http://schemas.microsoft.com/office/drawing/2014/main" id="{ABB204F6-F8A6-CC03-6BFE-7AE7D0A971CA}"/>
                </a:ext>
                <a:ext uri="{C183D7F6-B498-43B3-948B-1728B52AA6E4}">
                  <adec:decorative xmlns:adec="http://schemas.microsoft.com/office/drawing/2017/decorative" val="1"/>
                </a:ext>
              </a:extLst>
            </p:cNvPr>
            <p:cNvSpPr>
              <a:spLocks/>
            </p:cNvSpPr>
            <p:nvPr/>
          </p:nvSpPr>
          <p:spPr bwMode="auto">
            <a:xfrm>
              <a:off x="6123" y="3042"/>
              <a:ext cx="148" cy="14"/>
            </a:xfrm>
            <a:custGeom>
              <a:avLst/>
              <a:gdLst>
                <a:gd name="T0" fmla="*/ 0 w 75"/>
                <a:gd name="T1" fmla="*/ 0 h 7"/>
                <a:gd name="T2" fmla="*/ 0 w 75"/>
                <a:gd name="T3" fmla="*/ 4 h 7"/>
                <a:gd name="T4" fmla="*/ 1 w 75"/>
                <a:gd name="T5" fmla="*/ 5 h 7"/>
                <a:gd name="T6" fmla="*/ 3 w 75"/>
                <a:gd name="T7" fmla="*/ 6 h 7"/>
                <a:gd name="T8" fmla="*/ 68 w 75"/>
                <a:gd name="T9" fmla="*/ 7 h 7"/>
                <a:gd name="T10" fmla="*/ 73 w 75"/>
                <a:gd name="T11" fmla="*/ 6 h 7"/>
                <a:gd name="T12" fmla="*/ 73 w 75"/>
                <a:gd name="T13" fmla="*/ 2 h 7"/>
                <a:gd name="T14" fmla="*/ 70 w 75"/>
                <a:gd name="T15" fmla="*/ 2 h 7"/>
                <a:gd name="T16" fmla="*/ 57 w 75"/>
                <a:gd name="T17" fmla="*/ 2 h 7"/>
                <a:gd name="T18" fmla="*/ 0 w 75"/>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7">
                  <a:moveTo>
                    <a:pt x="0" y="0"/>
                  </a:moveTo>
                  <a:cubicBezTo>
                    <a:pt x="0" y="1"/>
                    <a:pt x="0" y="2"/>
                    <a:pt x="0" y="4"/>
                  </a:cubicBezTo>
                  <a:cubicBezTo>
                    <a:pt x="0" y="4"/>
                    <a:pt x="0" y="5"/>
                    <a:pt x="1" y="5"/>
                  </a:cubicBezTo>
                  <a:cubicBezTo>
                    <a:pt x="1" y="6"/>
                    <a:pt x="2" y="6"/>
                    <a:pt x="3" y="6"/>
                  </a:cubicBezTo>
                  <a:cubicBezTo>
                    <a:pt x="25" y="6"/>
                    <a:pt x="46" y="7"/>
                    <a:pt x="68" y="7"/>
                  </a:cubicBezTo>
                  <a:cubicBezTo>
                    <a:pt x="69" y="7"/>
                    <a:pt x="71" y="7"/>
                    <a:pt x="73" y="6"/>
                  </a:cubicBezTo>
                  <a:cubicBezTo>
                    <a:pt x="74" y="5"/>
                    <a:pt x="75" y="3"/>
                    <a:pt x="73" y="2"/>
                  </a:cubicBezTo>
                  <a:cubicBezTo>
                    <a:pt x="72" y="1"/>
                    <a:pt x="71" y="2"/>
                    <a:pt x="70" y="2"/>
                  </a:cubicBezTo>
                  <a:cubicBezTo>
                    <a:pt x="65" y="2"/>
                    <a:pt x="61" y="2"/>
                    <a:pt x="57" y="2"/>
                  </a:cubicBezTo>
                  <a:cubicBezTo>
                    <a:pt x="38" y="2"/>
                    <a:pt x="19" y="1"/>
                    <a:pt x="0" y="0"/>
                  </a:cubicBezTo>
                  <a:close/>
                </a:path>
              </a:pathLst>
            </a:custGeom>
            <a:solidFill>
              <a:srgbClr val="606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5" name="Freeform 22">
              <a:extLst>
                <a:ext uri="{FF2B5EF4-FFF2-40B4-BE49-F238E27FC236}">
                  <a16:creationId xmlns:a16="http://schemas.microsoft.com/office/drawing/2014/main" id="{86FE1B16-9464-788A-D80D-1F92293B6DC8}"/>
                </a:ext>
                <a:ext uri="{C183D7F6-B498-43B3-948B-1728B52AA6E4}">
                  <adec:decorative xmlns:adec="http://schemas.microsoft.com/office/drawing/2017/decorative" val="1"/>
                </a:ext>
              </a:extLst>
            </p:cNvPr>
            <p:cNvSpPr>
              <a:spLocks/>
            </p:cNvSpPr>
            <p:nvPr/>
          </p:nvSpPr>
          <p:spPr bwMode="auto">
            <a:xfrm>
              <a:off x="6220" y="3052"/>
              <a:ext cx="71" cy="86"/>
            </a:xfrm>
            <a:custGeom>
              <a:avLst/>
              <a:gdLst>
                <a:gd name="T0" fmla="*/ 33 w 36"/>
                <a:gd name="T1" fmla="*/ 44 h 44"/>
                <a:gd name="T2" fmla="*/ 16 w 36"/>
                <a:gd name="T3" fmla="*/ 30 h 44"/>
                <a:gd name="T4" fmla="*/ 9 w 36"/>
                <a:gd name="T5" fmla="*/ 25 h 44"/>
                <a:gd name="T6" fmla="*/ 3 w 36"/>
                <a:gd name="T7" fmla="*/ 20 h 44"/>
                <a:gd name="T8" fmla="*/ 1 w 36"/>
                <a:gd name="T9" fmla="*/ 16 h 44"/>
                <a:gd name="T10" fmla="*/ 4 w 36"/>
                <a:gd name="T11" fmla="*/ 7 h 44"/>
                <a:gd name="T12" fmla="*/ 11 w 36"/>
                <a:gd name="T13" fmla="*/ 5 h 44"/>
                <a:gd name="T14" fmla="*/ 21 w 36"/>
                <a:gd name="T15" fmla="*/ 2 h 44"/>
                <a:gd name="T16" fmla="*/ 25 w 36"/>
                <a:gd name="T17" fmla="*/ 1 h 44"/>
                <a:gd name="T18" fmla="*/ 26 w 36"/>
                <a:gd name="T19" fmla="*/ 2 h 44"/>
                <a:gd name="T20" fmla="*/ 29 w 36"/>
                <a:gd name="T21" fmla="*/ 9 h 44"/>
                <a:gd name="T22" fmla="*/ 35 w 36"/>
                <a:gd name="T23" fmla="*/ 25 h 44"/>
                <a:gd name="T24" fmla="*/ 33 w 36"/>
                <a:gd name="T25"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44">
                  <a:moveTo>
                    <a:pt x="33" y="44"/>
                  </a:moveTo>
                  <a:cubicBezTo>
                    <a:pt x="28" y="40"/>
                    <a:pt x="22" y="35"/>
                    <a:pt x="16" y="30"/>
                  </a:cubicBezTo>
                  <a:cubicBezTo>
                    <a:pt x="13" y="29"/>
                    <a:pt x="11" y="27"/>
                    <a:pt x="9" y="25"/>
                  </a:cubicBezTo>
                  <a:cubicBezTo>
                    <a:pt x="7" y="23"/>
                    <a:pt x="5" y="22"/>
                    <a:pt x="3" y="20"/>
                  </a:cubicBezTo>
                  <a:cubicBezTo>
                    <a:pt x="2" y="18"/>
                    <a:pt x="1" y="17"/>
                    <a:pt x="1" y="16"/>
                  </a:cubicBezTo>
                  <a:cubicBezTo>
                    <a:pt x="0" y="13"/>
                    <a:pt x="1" y="9"/>
                    <a:pt x="4" y="7"/>
                  </a:cubicBezTo>
                  <a:cubicBezTo>
                    <a:pt x="6" y="6"/>
                    <a:pt x="8" y="6"/>
                    <a:pt x="11" y="5"/>
                  </a:cubicBezTo>
                  <a:cubicBezTo>
                    <a:pt x="15" y="5"/>
                    <a:pt x="18" y="3"/>
                    <a:pt x="21" y="2"/>
                  </a:cubicBezTo>
                  <a:cubicBezTo>
                    <a:pt x="22" y="1"/>
                    <a:pt x="24" y="0"/>
                    <a:pt x="25" y="1"/>
                  </a:cubicBezTo>
                  <a:cubicBezTo>
                    <a:pt x="25" y="1"/>
                    <a:pt x="26" y="2"/>
                    <a:pt x="26" y="2"/>
                  </a:cubicBezTo>
                  <a:cubicBezTo>
                    <a:pt x="27" y="4"/>
                    <a:pt x="28" y="6"/>
                    <a:pt x="29" y="9"/>
                  </a:cubicBezTo>
                  <a:cubicBezTo>
                    <a:pt x="31" y="14"/>
                    <a:pt x="35" y="19"/>
                    <a:pt x="35" y="25"/>
                  </a:cubicBezTo>
                  <a:cubicBezTo>
                    <a:pt x="36" y="31"/>
                    <a:pt x="33" y="37"/>
                    <a:pt x="33" y="44"/>
                  </a:cubicBezTo>
                  <a:close/>
                </a:path>
              </a:pathLst>
            </a:custGeom>
            <a:solidFill>
              <a:srgbClr val="2435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6" name="Freeform 23">
              <a:extLst>
                <a:ext uri="{FF2B5EF4-FFF2-40B4-BE49-F238E27FC236}">
                  <a16:creationId xmlns:a16="http://schemas.microsoft.com/office/drawing/2014/main" id="{3D55A207-565A-009A-3800-BD289A95B245}"/>
                </a:ext>
                <a:ext uri="{C183D7F6-B498-43B3-948B-1728B52AA6E4}">
                  <adec:decorative xmlns:adec="http://schemas.microsoft.com/office/drawing/2017/decorative" val="1"/>
                </a:ext>
              </a:extLst>
            </p:cNvPr>
            <p:cNvSpPr>
              <a:spLocks/>
            </p:cNvSpPr>
            <p:nvPr/>
          </p:nvSpPr>
          <p:spPr bwMode="auto">
            <a:xfrm>
              <a:off x="6283" y="3073"/>
              <a:ext cx="12" cy="26"/>
            </a:xfrm>
            <a:custGeom>
              <a:avLst/>
              <a:gdLst>
                <a:gd name="T0" fmla="*/ 0 w 6"/>
                <a:gd name="T1" fmla="*/ 2 h 13"/>
                <a:gd name="T2" fmla="*/ 1 w 6"/>
                <a:gd name="T3" fmla="*/ 11 h 13"/>
                <a:gd name="T4" fmla="*/ 2 w 6"/>
                <a:gd name="T5" fmla="*/ 12 h 13"/>
                <a:gd name="T6" fmla="*/ 5 w 6"/>
                <a:gd name="T7" fmla="*/ 13 h 13"/>
                <a:gd name="T8" fmla="*/ 5 w 6"/>
                <a:gd name="T9" fmla="*/ 13 h 13"/>
                <a:gd name="T10" fmla="*/ 6 w 6"/>
                <a:gd name="T11" fmla="*/ 12 h 13"/>
                <a:gd name="T12" fmla="*/ 6 w 6"/>
                <a:gd name="T13" fmla="*/ 9 h 13"/>
                <a:gd name="T14" fmla="*/ 6 w 6"/>
                <a:gd name="T15" fmla="*/ 2 h 13"/>
                <a:gd name="T16" fmla="*/ 5 w 6"/>
                <a:gd name="T17" fmla="*/ 1 h 13"/>
                <a:gd name="T18" fmla="*/ 4 w 6"/>
                <a:gd name="T19" fmla="*/ 1 h 13"/>
                <a:gd name="T20" fmla="*/ 0 w 6"/>
                <a:gd name="T21"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3">
                  <a:moveTo>
                    <a:pt x="0" y="2"/>
                  </a:moveTo>
                  <a:cubicBezTo>
                    <a:pt x="0" y="5"/>
                    <a:pt x="1" y="8"/>
                    <a:pt x="1" y="11"/>
                  </a:cubicBezTo>
                  <a:cubicBezTo>
                    <a:pt x="1" y="11"/>
                    <a:pt x="1" y="12"/>
                    <a:pt x="2" y="12"/>
                  </a:cubicBezTo>
                  <a:cubicBezTo>
                    <a:pt x="2" y="13"/>
                    <a:pt x="3" y="13"/>
                    <a:pt x="5" y="13"/>
                  </a:cubicBezTo>
                  <a:cubicBezTo>
                    <a:pt x="5" y="13"/>
                    <a:pt x="5" y="13"/>
                    <a:pt x="5" y="13"/>
                  </a:cubicBezTo>
                  <a:cubicBezTo>
                    <a:pt x="5" y="13"/>
                    <a:pt x="6" y="12"/>
                    <a:pt x="6" y="12"/>
                  </a:cubicBezTo>
                  <a:cubicBezTo>
                    <a:pt x="6" y="11"/>
                    <a:pt x="6" y="10"/>
                    <a:pt x="6" y="9"/>
                  </a:cubicBezTo>
                  <a:cubicBezTo>
                    <a:pt x="6" y="6"/>
                    <a:pt x="6" y="4"/>
                    <a:pt x="6" y="2"/>
                  </a:cubicBezTo>
                  <a:cubicBezTo>
                    <a:pt x="6" y="1"/>
                    <a:pt x="6" y="1"/>
                    <a:pt x="5" y="1"/>
                  </a:cubicBezTo>
                  <a:cubicBezTo>
                    <a:pt x="5" y="0"/>
                    <a:pt x="5" y="0"/>
                    <a:pt x="4" y="1"/>
                  </a:cubicBezTo>
                  <a:cubicBezTo>
                    <a:pt x="3" y="1"/>
                    <a:pt x="1" y="1"/>
                    <a:pt x="0" y="2"/>
                  </a:cubicBezTo>
                  <a:close/>
                </a:path>
              </a:pathLst>
            </a:custGeom>
            <a:solidFill>
              <a:srgbClr val="1A1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7" name="Freeform 24">
              <a:extLst>
                <a:ext uri="{FF2B5EF4-FFF2-40B4-BE49-F238E27FC236}">
                  <a16:creationId xmlns:a16="http://schemas.microsoft.com/office/drawing/2014/main" id="{AC3B2EC0-6665-C3BF-6AC1-0A1ABF56238D}"/>
                </a:ext>
                <a:ext uri="{C183D7F6-B498-43B3-948B-1728B52AA6E4}">
                  <adec:decorative xmlns:adec="http://schemas.microsoft.com/office/drawing/2017/decorative" val="1"/>
                </a:ext>
              </a:extLst>
            </p:cNvPr>
            <p:cNvSpPr>
              <a:spLocks/>
            </p:cNvSpPr>
            <p:nvPr/>
          </p:nvSpPr>
          <p:spPr bwMode="auto">
            <a:xfrm>
              <a:off x="6293" y="3040"/>
              <a:ext cx="138" cy="75"/>
            </a:xfrm>
            <a:custGeom>
              <a:avLst/>
              <a:gdLst>
                <a:gd name="T0" fmla="*/ 0 w 70"/>
                <a:gd name="T1" fmla="*/ 20 h 38"/>
                <a:gd name="T2" fmla="*/ 0 w 70"/>
                <a:gd name="T3" fmla="*/ 27 h 38"/>
                <a:gd name="T4" fmla="*/ 1 w 70"/>
                <a:gd name="T5" fmla="*/ 28 h 38"/>
                <a:gd name="T6" fmla="*/ 1 w 70"/>
                <a:gd name="T7" fmla="*/ 28 h 38"/>
                <a:gd name="T8" fmla="*/ 15 w 70"/>
                <a:gd name="T9" fmla="*/ 31 h 38"/>
                <a:gd name="T10" fmla="*/ 31 w 70"/>
                <a:gd name="T11" fmla="*/ 37 h 38"/>
                <a:gd name="T12" fmla="*/ 51 w 70"/>
                <a:gd name="T13" fmla="*/ 31 h 38"/>
                <a:gd name="T14" fmla="*/ 66 w 70"/>
                <a:gd name="T15" fmla="*/ 16 h 38"/>
                <a:gd name="T16" fmla="*/ 69 w 70"/>
                <a:gd name="T17" fmla="*/ 11 h 38"/>
                <a:gd name="T18" fmla="*/ 70 w 70"/>
                <a:gd name="T19" fmla="*/ 9 h 38"/>
                <a:gd name="T20" fmla="*/ 69 w 70"/>
                <a:gd name="T21" fmla="*/ 7 h 38"/>
                <a:gd name="T22" fmla="*/ 63 w 70"/>
                <a:gd name="T23" fmla="*/ 0 h 38"/>
                <a:gd name="T24" fmla="*/ 0 w 70"/>
                <a:gd name="T25"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38">
                  <a:moveTo>
                    <a:pt x="0" y="20"/>
                  </a:moveTo>
                  <a:cubicBezTo>
                    <a:pt x="0" y="22"/>
                    <a:pt x="0" y="25"/>
                    <a:pt x="0" y="27"/>
                  </a:cubicBezTo>
                  <a:cubicBezTo>
                    <a:pt x="0" y="28"/>
                    <a:pt x="0" y="28"/>
                    <a:pt x="1" y="28"/>
                  </a:cubicBezTo>
                  <a:cubicBezTo>
                    <a:pt x="1" y="28"/>
                    <a:pt x="1" y="28"/>
                    <a:pt x="1" y="28"/>
                  </a:cubicBezTo>
                  <a:cubicBezTo>
                    <a:pt x="6" y="30"/>
                    <a:pt x="11" y="30"/>
                    <a:pt x="15" y="31"/>
                  </a:cubicBezTo>
                  <a:cubicBezTo>
                    <a:pt x="21" y="33"/>
                    <a:pt x="26" y="36"/>
                    <a:pt x="31" y="37"/>
                  </a:cubicBezTo>
                  <a:cubicBezTo>
                    <a:pt x="38" y="38"/>
                    <a:pt x="45" y="35"/>
                    <a:pt x="51" y="31"/>
                  </a:cubicBezTo>
                  <a:cubicBezTo>
                    <a:pt x="57" y="27"/>
                    <a:pt x="61" y="21"/>
                    <a:pt x="66" y="16"/>
                  </a:cubicBezTo>
                  <a:cubicBezTo>
                    <a:pt x="67" y="14"/>
                    <a:pt x="68" y="13"/>
                    <a:pt x="69" y="11"/>
                  </a:cubicBezTo>
                  <a:cubicBezTo>
                    <a:pt x="70" y="11"/>
                    <a:pt x="70" y="10"/>
                    <a:pt x="70" y="9"/>
                  </a:cubicBezTo>
                  <a:cubicBezTo>
                    <a:pt x="70" y="8"/>
                    <a:pt x="69" y="8"/>
                    <a:pt x="69" y="7"/>
                  </a:cubicBezTo>
                  <a:cubicBezTo>
                    <a:pt x="66" y="5"/>
                    <a:pt x="63" y="0"/>
                    <a:pt x="63" y="0"/>
                  </a:cubicBezTo>
                  <a:cubicBezTo>
                    <a:pt x="63" y="0"/>
                    <a:pt x="22" y="14"/>
                    <a:pt x="0" y="20"/>
                  </a:cubicBezTo>
                  <a:close/>
                </a:path>
              </a:pathLst>
            </a:custGeom>
            <a:solidFill>
              <a:srgbClr val="8C9C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8" name="Freeform 25">
              <a:extLst>
                <a:ext uri="{FF2B5EF4-FFF2-40B4-BE49-F238E27FC236}">
                  <a16:creationId xmlns:a16="http://schemas.microsoft.com/office/drawing/2014/main" id="{0E0DE5A6-4A8C-2E45-0AB7-86C09C22EDF1}"/>
                </a:ext>
                <a:ext uri="{C183D7F6-B498-43B3-948B-1728B52AA6E4}">
                  <adec:decorative xmlns:adec="http://schemas.microsoft.com/office/drawing/2017/decorative" val="1"/>
                </a:ext>
              </a:extLst>
            </p:cNvPr>
            <p:cNvSpPr>
              <a:spLocks/>
            </p:cNvSpPr>
            <p:nvPr/>
          </p:nvSpPr>
          <p:spPr bwMode="auto">
            <a:xfrm>
              <a:off x="6263" y="3107"/>
              <a:ext cx="20" cy="25"/>
            </a:xfrm>
            <a:custGeom>
              <a:avLst/>
              <a:gdLst>
                <a:gd name="T0" fmla="*/ 4 w 10"/>
                <a:gd name="T1" fmla="*/ 5 h 13"/>
                <a:gd name="T2" fmla="*/ 1 w 10"/>
                <a:gd name="T3" fmla="*/ 9 h 13"/>
                <a:gd name="T4" fmla="*/ 1 w 10"/>
                <a:gd name="T5" fmla="*/ 12 h 13"/>
                <a:gd name="T6" fmla="*/ 4 w 10"/>
                <a:gd name="T7" fmla="*/ 12 h 13"/>
                <a:gd name="T8" fmla="*/ 6 w 10"/>
                <a:gd name="T9" fmla="*/ 11 h 13"/>
                <a:gd name="T10" fmla="*/ 9 w 10"/>
                <a:gd name="T11" fmla="*/ 8 h 13"/>
                <a:gd name="T12" fmla="*/ 10 w 10"/>
                <a:gd name="T13" fmla="*/ 8 h 13"/>
                <a:gd name="T14" fmla="*/ 10 w 10"/>
                <a:gd name="T15" fmla="*/ 7 h 13"/>
                <a:gd name="T16" fmla="*/ 10 w 10"/>
                <a:gd name="T17" fmla="*/ 0 h 13"/>
                <a:gd name="T18" fmla="*/ 4 w 10"/>
                <a:gd name="T19"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3">
                  <a:moveTo>
                    <a:pt x="4" y="5"/>
                  </a:moveTo>
                  <a:cubicBezTo>
                    <a:pt x="3" y="6"/>
                    <a:pt x="1" y="7"/>
                    <a:pt x="1" y="9"/>
                  </a:cubicBezTo>
                  <a:cubicBezTo>
                    <a:pt x="0" y="10"/>
                    <a:pt x="1" y="11"/>
                    <a:pt x="1" y="12"/>
                  </a:cubicBezTo>
                  <a:cubicBezTo>
                    <a:pt x="2" y="13"/>
                    <a:pt x="3" y="13"/>
                    <a:pt x="4" y="12"/>
                  </a:cubicBezTo>
                  <a:cubicBezTo>
                    <a:pt x="5" y="12"/>
                    <a:pt x="5" y="12"/>
                    <a:pt x="6" y="11"/>
                  </a:cubicBezTo>
                  <a:cubicBezTo>
                    <a:pt x="7" y="10"/>
                    <a:pt x="8" y="9"/>
                    <a:pt x="9" y="8"/>
                  </a:cubicBezTo>
                  <a:cubicBezTo>
                    <a:pt x="10" y="8"/>
                    <a:pt x="10" y="8"/>
                    <a:pt x="10" y="8"/>
                  </a:cubicBezTo>
                  <a:cubicBezTo>
                    <a:pt x="10" y="8"/>
                    <a:pt x="10" y="7"/>
                    <a:pt x="10" y="7"/>
                  </a:cubicBezTo>
                  <a:cubicBezTo>
                    <a:pt x="10" y="5"/>
                    <a:pt x="10" y="3"/>
                    <a:pt x="10" y="0"/>
                  </a:cubicBezTo>
                  <a:cubicBezTo>
                    <a:pt x="8" y="1"/>
                    <a:pt x="6" y="3"/>
                    <a:pt x="4" y="5"/>
                  </a:cubicBezTo>
                  <a:close/>
                </a:path>
              </a:pathLst>
            </a:custGeom>
            <a:solidFill>
              <a:srgbClr val="475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9" name="Freeform 26">
              <a:extLst>
                <a:ext uri="{FF2B5EF4-FFF2-40B4-BE49-F238E27FC236}">
                  <a16:creationId xmlns:a16="http://schemas.microsoft.com/office/drawing/2014/main" id="{D0649F94-7B4C-6BDD-FEB6-4E14404A098E}"/>
                </a:ext>
                <a:ext uri="{C183D7F6-B498-43B3-948B-1728B52AA6E4}">
                  <adec:decorative xmlns:adec="http://schemas.microsoft.com/office/drawing/2017/decorative" val="1"/>
                </a:ext>
              </a:extLst>
            </p:cNvPr>
            <p:cNvSpPr>
              <a:spLocks noEditPoints="1"/>
            </p:cNvSpPr>
            <p:nvPr/>
          </p:nvSpPr>
          <p:spPr bwMode="auto">
            <a:xfrm>
              <a:off x="6202" y="3073"/>
              <a:ext cx="89" cy="56"/>
            </a:xfrm>
            <a:custGeom>
              <a:avLst/>
              <a:gdLst>
                <a:gd name="T0" fmla="*/ 42 w 45"/>
                <a:gd name="T1" fmla="*/ 2 h 28"/>
                <a:gd name="T2" fmla="*/ 36 w 45"/>
                <a:gd name="T3" fmla="*/ 1 h 28"/>
                <a:gd name="T4" fmla="*/ 32 w 45"/>
                <a:gd name="T5" fmla="*/ 4 h 28"/>
                <a:gd name="T6" fmla="*/ 9 w 45"/>
                <a:gd name="T7" fmla="*/ 12 h 28"/>
                <a:gd name="T8" fmla="*/ 2 w 45"/>
                <a:gd name="T9" fmla="*/ 17 h 28"/>
                <a:gd name="T10" fmla="*/ 0 w 45"/>
                <a:gd name="T11" fmla="*/ 24 h 28"/>
                <a:gd name="T12" fmla="*/ 5 w 45"/>
                <a:gd name="T13" fmla="*/ 28 h 28"/>
                <a:gd name="T14" fmla="*/ 11 w 45"/>
                <a:gd name="T15" fmla="*/ 27 h 28"/>
                <a:gd name="T16" fmla="*/ 22 w 45"/>
                <a:gd name="T17" fmla="*/ 20 h 28"/>
                <a:gd name="T18" fmla="*/ 28 w 45"/>
                <a:gd name="T19" fmla="*/ 14 h 28"/>
                <a:gd name="T20" fmla="*/ 33 w 45"/>
                <a:gd name="T21" fmla="*/ 9 h 28"/>
                <a:gd name="T22" fmla="*/ 37 w 45"/>
                <a:gd name="T23" fmla="*/ 7 h 28"/>
                <a:gd name="T24" fmla="*/ 41 w 45"/>
                <a:gd name="T25" fmla="*/ 7 h 28"/>
                <a:gd name="T26" fmla="*/ 44 w 45"/>
                <a:gd name="T27" fmla="*/ 5 h 28"/>
                <a:gd name="T28" fmla="*/ 42 w 45"/>
                <a:gd name="T29" fmla="*/ 2 h 28"/>
                <a:gd name="T30" fmla="*/ 22 w 45"/>
                <a:gd name="T31" fmla="*/ 14 h 28"/>
                <a:gd name="T32" fmla="*/ 16 w 45"/>
                <a:gd name="T33" fmla="*/ 19 h 28"/>
                <a:gd name="T34" fmla="*/ 11 w 45"/>
                <a:gd name="T35" fmla="*/ 22 h 28"/>
                <a:gd name="T36" fmla="*/ 7 w 45"/>
                <a:gd name="T37" fmla="*/ 22 h 28"/>
                <a:gd name="T38" fmla="*/ 6 w 45"/>
                <a:gd name="T39" fmla="*/ 20 h 28"/>
                <a:gd name="T40" fmla="*/ 10 w 45"/>
                <a:gd name="T41" fmla="*/ 16 h 28"/>
                <a:gd name="T42" fmla="*/ 26 w 45"/>
                <a:gd name="T43" fmla="*/ 10 h 28"/>
                <a:gd name="T44" fmla="*/ 22 w 45"/>
                <a:gd name="T45"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28">
                  <a:moveTo>
                    <a:pt x="42" y="2"/>
                  </a:moveTo>
                  <a:cubicBezTo>
                    <a:pt x="41" y="0"/>
                    <a:pt x="38" y="0"/>
                    <a:pt x="36" y="1"/>
                  </a:cubicBezTo>
                  <a:cubicBezTo>
                    <a:pt x="34" y="1"/>
                    <a:pt x="33" y="2"/>
                    <a:pt x="32" y="4"/>
                  </a:cubicBezTo>
                  <a:cubicBezTo>
                    <a:pt x="24" y="6"/>
                    <a:pt x="16" y="8"/>
                    <a:pt x="9" y="12"/>
                  </a:cubicBezTo>
                  <a:cubicBezTo>
                    <a:pt x="6" y="13"/>
                    <a:pt x="4" y="15"/>
                    <a:pt x="2" y="17"/>
                  </a:cubicBezTo>
                  <a:cubicBezTo>
                    <a:pt x="1" y="19"/>
                    <a:pt x="0" y="22"/>
                    <a:pt x="0" y="24"/>
                  </a:cubicBezTo>
                  <a:cubicBezTo>
                    <a:pt x="1" y="26"/>
                    <a:pt x="3" y="28"/>
                    <a:pt x="5" y="28"/>
                  </a:cubicBezTo>
                  <a:cubicBezTo>
                    <a:pt x="7" y="28"/>
                    <a:pt x="9" y="28"/>
                    <a:pt x="11" y="27"/>
                  </a:cubicBezTo>
                  <a:cubicBezTo>
                    <a:pt x="15" y="25"/>
                    <a:pt x="19" y="23"/>
                    <a:pt x="22" y="20"/>
                  </a:cubicBezTo>
                  <a:cubicBezTo>
                    <a:pt x="25" y="18"/>
                    <a:pt x="26" y="16"/>
                    <a:pt x="28" y="14"/>
                  </a:cubicBezTo>
                  <a:cubicBezTo>
                    <a:pt x="30" y="12"/>
                    <a:pt x="32" y="10"/>
                    <a:pt x="33" y="9"/>
                  </a:cubicBezTo>
                  <a:cubicBezTo>
                    <a:pt x="34" y="8"/>
                    <a:pt x="35" y="7"/>
                    <a:pt x="37" y="7"/>
                  </a:cubicBezTo>
                  <a:cubicBezTo>
                    <a:pt x="38" y="7"/>
                    <a:pt x="40" y="7"/>
                    <a:pt x="41" y="7"/>
                  </a:cubicBezTo>
                  <a:cubicBezTo>
                    <a:pt x="42" y="7"/>
                    <a:pt x="44" y="6"/>
                    <a:pt x="44" y="5"/>
                  </a:cubicBezTo>
                  <a:cubicBezTo>
                    <a:pt x="45" y="4"/>
                    <a:pt x="44" y="2"/>
                    <a:pt x="42" y="2"/>
                  </a:cubicBezTo>
                  <a:close/>
                  <a:moveTo>
                    <a:pt x="22" y="14"/>
                  </a:moveTo>
                  <a:cubicBezTo>
                    <a:pt x="20" y="16"/>
                    <a:pt x="18" y="18"/>
                    <a:pt x="16" y="19"/>
                  </a:cubicBezTo>
                  <a:cubicBezTo>
                    <a:pt x="14" y="20"/>
                    <a:pt x="13" y="21"/>
                    <a:pt x="11" y="22"/>
                  </a:cubicBezTo>
                  <a:cubicBezTo>
                    <a:pt x="10" y="22"/>
                    <a:pt x="8" y="23"/>
                    <a:pt x="7" y="22"/>
                  </a:cubicBezTo>
                  <a:cubicBezTo>
                    <a:pt x="6" y="22"/>
                    <a:pt x="5" y="21"/>
                    <a:pt x="6" y="20"/>
                  </a:cubicBezTo>
                  <a:cubicBezTo>
                    <a:pt x="7" y="18"/>
                    <a:pt x="9" y="17"/>
                    <a:pt x="10" y="16"/>
                  </a:cubicBezTo>
                  <a:cubicBezTo>
                    <a:pt x="13" y="14"/>
                    <a:pt x="21" y="12"/>
                    <a:pt x="26" y="10"/>
                  </a:cubicBezTo>
                  <a:cubicBezTo>
                    <a:pt x="25" y="11"/>
                    <a:pt x="23" y="13"/>
                    <a:pt x="22" y="14"/>
                  </a:cubicBezTo>
                  <a:close/>
                </a:path>
              </a:pathLst>
            </a:custGeom>
            <a:solidFill>
              <a:srgbClr val="475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0" name="Freeform 27">
              <a:extLst>
                <a:ext uri="{FF2B5EF4-FFF2-40B4-BE49-F238E27FC236}">
                  <a16:creationId xmlns:a16="http://schemas.microsoft.com/office/drawing/2014/main" id="{C5358C4D-991B-62B1-B373-14DE8BA71D72}"/>
                </a:ext>
                <a:ext uri="{C183D7F6-B498-43B3-948B-1728B52AA6E4}">
                  <adec:decorative xmlns:adec="http://schemas.microsoft.com/office/drawing/2017/decorative" val="1"/>
                </a:ext>
              </a:extLst>
            </p:cNvPr>
            <p:cNvSpPr>
              <a:spLocks/>
            </p:cNvSpPr>
            <p:nvPr/>
          </p:nvSpPr>
          <p:spPr bwMode="auto">
            <a:xfrm>
              <a:off x="6291" y="3032"/>
              <a:ext cx="128" cy="53"/>
            </a:xfrm>
            <a:custGeom>
              <a:avLst/>
              <a:gdLst>
                <a:gd name="T0" fmla="*/ 0 w 65"/>
                <a:gd name="T1" fmla="*/ 21 h 27"/>
                <a:gd name="T2" fmla="*/ 1 w 65"/>
                <a:gd name="T3" fmla="*/ 26 h 27"/>
                <a:gd name="T4" fmla="*/ 1 w 65"/>
                <a:gd name="T5" fmla="*/ 27 h 27"/>
                <a:gd name="T6" fmla="*/ 3 w 65"/>
                <a:gd name="T7" fmla="*/ 27 h 27"/>
                <a:gd name="T8" fmla="*/ 16 w 65"/>
                <a:gd name="T9" fmla="*/ 22 h 27"/>
                <a:gd name="T10" fmla="*/ 64 w 65"/>
                <a:gd name="T11" fmla="*/ 6 h 27"/>
                <a:gd name="T12" fmla="*/ 65 w 65"/>
                <a:gd name="T13" fmla="*/ 5 h 27"/>
                <a:gd name="T14" fmla="*/ 63 w 65"/>
                <a:gd name="T15" fmla="*/ 1 h 27"/>
                <a:gd name="T16" fmla="*/ 63 w 65"/>
                <a:gd name="T17" fmla="*/ 0 h 27"/>
                <a:gd name="T18" fmla="*/ 62 w 65"/>
                <a:gd name="T19" fmla="*/ 0 h 27"/>
                <a:gd name="T20" fmla="*/ 0 w 65"/>
                <a:gd name="T21"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27">
                  <a:moveTo>
                    <a:pt x="0" y="21"/>
                  </a:moveTo>
                  <a:cubicBezTo>
                    <a:pt x="0" y="23"/>
                    <a:pt x="0" y="24"/>
                    <a:pt x="1" y="26"/>
                  </a:cubicBezTo>
                  <a:cubicBezTo>
                    <a:pt x="1" y="26"/>
                    <a:pt x="1" y="26"/>
                    <a:pt x="1" y="27"/>
                  </a:cubicBezTo>
                  <a:cubicBezTo>
                    <a:pt x="2" y="27"/>
                    <a:pt x="2" y="27"/>
                    <a:pt x="3" y="27"/>
                  </a:cubicBezTo>
                  <a:cubicBezTo>
                    <a:pt x="7" y="26"/>
                    <a:pt x="11" y="24"/>
                    <a:pt x="16" y="22"/>
                  </a:cubicBezTo>
                  <a:cubicBezTo>
                    <a:pt x="21" y="20"/>
                    <a:pt x="51" y="11"/>
                    <a:pt x="64" y="6"/>
                  </a:cubicBezTo>
                  <a:cubicBezTo>
                    <a:pt x="64" y="6"/>
                    <a:pt x="65" y="5"/>
                    <a:pt x="65" y="5"/>
                  </a:cubicBezTo>
                  <a:cubicBezTo>
                    <a:pt x="65" y="4"/>
                    <a:pt x="64" y="2"/>
                    <a:pt x="63" y="1"/>
                  </a:cubicBezTo>
                  <a:cubicBezTo>
                    <a:pt x="63" y="0"/>
                    <a:pt x="63" y="0"/>
                    <a:pt x="63" y="0"/>
                  </a:cubicBezTo>
                  <a:cubicBezTo>
                    <a:pt x="63" y="0"/>
                    <a:pt x="62" y="0"/>
                    <a:pt x="62" y="0"/>
                  </a:cubicBezTo>
                  <a:cubicBezTo>
                    <a:pt x="42" y="7"/>
                    <a:pt x="22" y="13"/>
                    <a:pt x="0" y="21"/>
                  </a:cubicBezTo>
                  <a:close/>
                </a:path>
              </a:pathLst>
            </a:custGeom>
            <a:solidFill>
              <a:srgbClr val="636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1" name="Freeform 28">
              <a:extLst>
                <a:ext uri="{FF2B5EF4-FFF2-40B4-BE49-F238E27FC236}">
                  <a16:creationId xmlns:a16="http://schemas.microsoft.com/office/drawing/2014/main" id="{1F4206DB-3A5F-C125-733F-EFC2DE49EBB7}"/>
                </a:ext>
                <a:ext uri="{C183D7F6-B498-43B3-948B-1728B52AA6E4}">
                  <adec:decorative xmlns:adec="http://schemas.microsoft.com/office/drawing/2017/decorative" val="1"/>
                </a:ext>
              </a:extLst>
            </p:cNvPr>
            <p:cNvSpPr>
              <a:spLocks/>
            </p:cNvSpPr>
            <p:nvPr/>
          </p:nvSpPr>
          <p:spPr bwMode="auto">
            <a:xfrm>
              <a:off x="5908" y="2322"/>
              <a:ext cx="537" cy="761"/>
            </a:xfrm>
            <a:custGeom>
              <a:avLst/>
              <a:gdLst>
                <a:gd name="T0" fmla="*/ 180 w 272"/>
                <a:gd name="T1" fmla="*/ 361 h 386"/>
                <a:gd name="T2" fmla="*/ 184 w 272"/>
                <a:gd name="T3" fmla="*/ 380 h 386"/>
                <a:gd name="T4" fmla="*/ 185 w 272"/>
                <a:gd name="T5" fmla="*/ 384 h 386"/>
                <a:gd name="T6" fmla="*/ 192 w 272"/>
                <a:gd name="T7" fmla="*/ 384 h 386"/>
                <a:gd name="T8" fmla="*/ 230 w 272"/>
                <a:gd name="T9" fmla="*/ 371 h 386"/>
                <a:gd name="T10" fmla="*/ 265 w 272"/>
                <a:gd name="T11" fmla="*/ 358 h 386"/>
                <a:gd name="T12" fmla="*/ 271 w 272"/>
                <a:gd name="T13" fmla="*/ 355 h 386"/>
                <a:gd name="T14" fmla="*/ 271 w 272"/>
                <a:gd name="T15" fmla="*/ 349 h 386"/>
                <a:gd name="T16" fmla="*/ 248 w 272"/>
                <a:gd name="T17" fmla="*/ 257 h 386"/>
                <a:gd name="T18" fmla="*/ 223 w 272"/>
                <a:gd name="T19" fmla="*/ 162 h 386"/>
                <a:gd name="T20" fmla="*/ 211 w 272"/>
                <a:gd name="T21" fmla="*/ 106 h 386"/>
                <a:gd name="T22" fmla="*/ 204 w 272"/>
                <a:gd name="T23" fmla="*/ 91 h 386"/>
                <a:gd name="T24" fmla="*/ 167 w 272"/>
                <a:gd name="T25" fmla="*/ 64 h 386"/>
                <a:gd name="T26" fmla="*/ 120 w 272"/>
                <a:gd name="T27" fmla="*/ 45 h 386"/>
                <a:gd name="T28" fmla="*/ 98 w 272"/>
                <a:gd name="T29" fmla="*/ 30 h 386"/>
                <a:gd name="T30" fmla="*/ 97 w 272"/>
                <a:gd name="T31" fmla="*/ 17 h 386"/>
                <a:gd name="T32" fmla="*/ 85 w 272"/>
                <a:gd name="T33" fmla="*/ 2 h 386"/>
                <a:gd name="T34" fmla="*/ 81 w 272"/>
                <a:gd name="T35" fmla="*/ 1 h 386"/>
                <a:gd name="T36" fmla="*/ 73 w 272"/>
                <a:gd name="T37" fmla="*/ 0 h 386"/>
                <a:gd name="T38" fmla="*/ 60 w 272"/>
                <a:gd name="T39" fmla="*/ 0 h 386"/>
                <a:gd name="T40" fmla="*/ 6 w 272"/>
                <a:gd name="T41" fmla="*/ 5 h 386"/>
                <a:gd name="T42" fmla="*/ 3 w 272"/>
                <a:gd name="T43" fmla="*/ 6 h 386"/>
                <a:gd name="T44" fmla="*/ 2 w 272"/>
                <a:gd name="T45" fmla="*/ 7 h 386"/>
                <a:gd name="T46" fmla="*/ 3 w 272"/>
                <a:gd name="T47" fmla="*/ 40 h 386"/>
                <a:gd name="T48" fmla="*/ 2 w 272"/>
                <a:gd name="T49" fmla="*/ 107 h 386"/>
                <a:gd name="T50" fmla="*/ 2 w 272"/>
                <a:gd name="T51" fmla="*/ 114 h 386"/>
                <a:gd name="T52" fmla="*/ 8 w 272"/>
                <a:gd name="T53" fmla="*/ 117 h 386"/>
                <a:gd name="T54" fmla="*/ 39 w 272"/>
                <a:gd name="T55" fmla="*/ 124 h 386"/>
                <a:gd name="T56" fmla="*/ 122 w 272"/>
                <a:gd name="T57" fmla="*/ 144 h 386"/>
                <a:gd name="T58" fmla="*/ 129 w 272"/>
                <a:gd name="T59" fmla="*/ 147 h 386"/>
                <a:gd name="T60" fmla="*/ 133 w 272"/>
                <a:gd name="T61" fmla="*/ 155 h 386"/>
                <a:gd name="T62" fmla="*/ 142 w 272"/>
                <a:gd name="T63" fmla="*/ 195 h 386"/>
                <a:gd name="T64" fmla="*/ 180 w 272"/>
                <a:gd name="T65" fmla="*/ 361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2" h="386">
                  <a:moveTo>
                    <a:pt x="180" y="361"/>
                  </a:moveTo>
                  <a:cubicBezTo>
                    <a:pt x="180" y="367"/>
                    <a:pt x="182" y="374"/>
                    <a:pt x="184" y="380"/>
                  </a:cubicBezTo>
                  <a:cubicBezTo>
                    <a:pt x="184" y="381"/>
                    <a:pt x="184" y="383"/>
                    <a:pt x="185" y="384"/>
                  </a:cubicBezTo>
                  <a:cubicBezTo>
                    <a:pt x="187" y="386"/>
                    <a:pt x="190" y="386"/>
                    <a:pt x="192" y="384"/>
                  </a:cubicBezTo>
                  <a:cubicBezTo>
                    <a:pt x="205" y="380"/>
                    <a:pt x="217" y="375"/>
                    <a:pt x="230" y="371"/>
                  </a:cubicBezTo>
                  <a:cubicBezTo>
                    <a:pt x="242" y="367"/>
                    <a:pt x="254" y="363"/>
                    <a:pt x="265" y="358"/>
                  </a:cubicBezTo>
                  <a:cubicBezTo>
                    <a:pt x="267" y="358"/>
                    <a:pt x="269" y="357"/>
                    <a:pt x="271" y="355"/>
                  </a:cubicBezTo>
                  <a:cubicBezTo>
                    <a:pt x="272" y="354"/>
                    <a:pt x="272" y="351"/>
                    <a:pt x="271" y="349"/>
                  </a:cubicBezTo>
                  <a:cubicBezTo>
                    <a:pt x="270" y="339"/>
                    <a:pt x="254" y="282"/>
                    <a:pt x="248" y="257"/>
                  </a:cubicBezTo>
                  <a:cubicBezTo>
                    <a:pt x="239" y="225"/>
                    <a:pt x="231" y="193"/>
                    <a:pt x="223" y="162"/>
                  </a:cubicBezTo>
                  <a:cubicBezTo>
                    <a:pt x="221" y="143"/>
                    <a:pt x="217" y="124"/>
                    <a:pt x="211" y="106"/>
                  </a:cubicBezTo>
                  <a:cubicBezTo>
                    <a:pt x="209" y="101"/>
                    <a:pt x="207" y="96"/>
                    <a:pt x="204" y="91"/>
                  </a:cubicBezTo>
                  <a:cubicBezTo>
                    <a:pt x="196" y="78"/>
                    <a:pt x="181" y="70"/>
                    <a:pt x="167" y="64"/>
                  </a:cubicBezTo>
                  <a:cubicBezTo>
                    <a:pt x="152" y="57"/>
                    <a:pt x="136" y="51"/>
                    <a:pt x="120" y="45"/>
                  </a:cubicBezTo>
                  <a:cubicBezTo>
                    <a:pt x="112" y="42"/>
                    <a:pt x="102" y="39"/>
                    <a:pt x="98" y="30"/>
                  </a:cubicBezTo>
                  <a:cubicBezTo>
                    <a:pt x="97" y="26"/>
                    <a:pt x="97" y="21"/>
                    <a:pt x="97" y="17"/>
                  </a:cubicBezTo>
                  <a:cubicBezTo>
                    <a:pt x="94" y="11"/>
                    <a:pt x="91" y="5"/>
                    <a:pt x="85" y="2"/>
                  </a:cubicBezTo>
                  <a:cubicBezTo>
                    <a:pt x="84" y="1"/>
                    <a:pt x="82" y="1"/>
                    <a:pt x="81" y="1"/>
                  </a:cubicBezTo>
                  <a:cubicBezTo>
                    <a:pt x="78" y="0"/>
                    <a:pt x="76" y="0"/>
                    <a:pt x="73" y="0"/>
                  </a:cubicBezTo>
                  <a:cubicBezTo>
                    <a:pt x="69" y="0"/>
                    <a:pt x="65" y="0"/>
                    <a:pt x="60" y="0"/>
                  </a:cubicBezTo>
                  <a:cubicBezTo>
                    <a:pt x="42" y="2"/>
                    <a:pt x="24" y="3"/>
                    <a:pt x="6" y="5"/>
                  </a:cubicBezTo>
                  <a:cubicBezTo>
                    <a:pt x="5" y="5"/>
                    <a:pt x="4" y="5"/>
                    <a:pt x="3" y="6"/>
                  </a:cubicBezTo>
                  <a:cubicBezTo>
                    <a:pt x="3" y="6"/>
                    <a:pt x="3" y="7"/>
                    <a:pt x="2" y="7"/>
                  </a:cubicBezTo>
                  <a:cubicBezTo>
                    <a:pt x="1" y="19"/>
                    <a:pt x="1" y="30"/>
                    <a:pt x="3" y="40"/>
                  </a:cubicBezTo>
                  <a:cubicBezTo>
                    <a:pt x="7" y="62"/>
                    <a:pt x="7" y="85"/>
                    <a:pt x="2" y="107"/>
                  </a:cubicBezTo>
                  <a:cubicBezTo>
                    <a:pt x="1" y="109"/>
                    <a:pt x="0" y="112"/>
                    <a:pt x="2" y="114"/>
                  </a:cubicBezTo>
                  <a:cubicBezTo>
                    <a:pt x="3" y="116"/>
                    <a:pt x="5" y="116"/>
                    <a:pt x="8" y="117"/>
                  </a:cubicBezTo>
                  <a:cubicBezTo>
                    <a:pt x="18" y="119"/>
                    <a:pt x="29" y="121"/>
                    <a:pt x="39" y="124"/>
                  </a:cubicBezTo>
                  <a:cubicBezTo>
                    <a:pt x="67" y="130"/>
                    <a:pt x="95" y="136"/>
                    <a:pt x="122" y="144"/>
                  </a:cubicBezTo>
                  <a:cubicBezTo>
                    <a:pt x="124" y="145"/>
                    <a:pt x="127" y="145"/>
                    <a:pt x="129" y="147"/>
                  </a:cubicBezTo>
                  <a:cubicBezTo>
                    <a:pt x="131" y="149"/>
                    <a:pt x="132" y="152"/>
                    <a:pt x="133" y="155"/>
                  </a:cubicBezTo>
                  <a:cubicBezTo>
                    <a:pt x="138" y="169"/>
                    <a:pt x="141" y="183"/>
                    <a:pt x="142" y="195"/>
                  </a:cubicBezTo>
                  <a:cubicBezTo>
                    <a:pt x="153" y="251"/>
                    <a:pt x="173" y="304"/>
                    <a:pt x="180" y="361"/>
                  </a:cubicBezTo>
                  <a:close/>
                </a:path>
              </a:pathLst>
            </a:custGeom>
            <a:solidFill>
              <a:srgbClr val="2846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2" name="Freeform 29">
              <a:extLst>
                <a:ext uri="{FF2B5EF4-FFF2-40B4-BE49-F238E27FC236}">
                  <a16:creationId xmlns:a16="http://schemas.microsoft.com/office/drawing/2014/main" id="{1869FDE1-E6CE-322F-420C-D565A5ED04DF}"/>
                </a:ext>
                <a:ext uri="{C183D7F6-B498-43B3-948B-1728B52AA6E4}">
                  <adec:decorative xmlns:adec="http://schemas.microsoft.com/office/drawing/2017/decorative" val="1"/>
                </a:ext>
              </a:extLst>
            </p:cNvPr>
            <p:cNvSpPr>
              <a:spLocks/>
            </p:cNvSpPr>
            <p:nvPr/>
          </p:nvSpPr>
          <p:spPr bwMode="auto">
            <a:xfrm>
              <a:off x="6111" y="2600"/>
              <a:ext cx="158" cy="454"/>
            </a:xfrm>
            <a:custGeom>
              <a:avLst/>
              <a:gdLst>
                <a:gd name="T0" fmla="*/ 16 w 80"/>
                <a:gd name="T1" fmla="*/ 0 h 230"/>
                <a:gd name="T2" fmla="*/ 0 w 80"/>
                <a:gd name="T3" fmla="*/ 215 h 230"/>
                <a:gd name="T4" fmla="*/ 3 w 80"/>
                <a:gd name="T5" fmla="*/ 224 h 230"/>
                <a:gd name="T6" fmla="*/ 7 w 80"/>
                <a:gd name="T7" fmla="*/ 226 h 230"/>
                <a:gd name="T8" fmla="*/ 70 w 80"/>
                <a:gd name="T9" fmla="*/ 230 h 230"/>
                <a:gd name="T10" fmla="*/ 80 w 80"/>
                <a:gd name="T11" fmla="*/ 225 h 230"/>
                <a:gd name="T12" fmla="*/ 72 w 80"/>
                <a:gd name="T13" fmla="*/ 180 h 230"/>
                <a:gd name="T14" fmla="*/ 43 w 80"/>
                <a:gd name="T15" fmla="*/ 59 h 230"/>
                <a:gd name="T16" fmla="*/ 35 w 80"/>
                <a:gd name="T17" fmla="*/ 19 h 230"/>
                <a:gd name="T18" fmla="*/ 16 w 80"/>
                <a:gd name="T19"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230">
                  <a:moveTo>
                    <a:pt x="16" y="0"/>
                  </a:moveTo>
                  <a:cubicBezTo>
                    <a:pt x="7" y="71"/>
                    <a:pt x="3" y="143"/>
                    <a:pt x="0" y="215"/>
                  </a:cubicBezTo>
                  <a:cubicBezTo>
                    <a:pt x="0" y="218"/>
                    <a:pt x="0" y="222"/>
                    <a:pt x="3" y="224"/>
                  </a:cubicBezTo>
                  <a:cubicBezTo>
                    <a:pt x="4" y="225"/>
                    <a:pt x="6" y="225"/>
                    <a:pt x="7" y="226"/>
                  </a:cubicBezTo>
                  <a:cubicBezTo>
                    <a:pt x="28" y="228"/>
                    <a:pt x="49" y="229"/>
                    <a:pt x="70" y="230"/>
                  </a:cubicBezTo>
                  <a:cubicBezTo>
                    <a:pt x="77" y="230"/>
                    <a:pt x="80" y="227"/>
                    <a:pt x="80" y="225"/>
                  </a:cubicBezTo>
                  <a:cubicBezTo>
                    <a:pt x="79" y="210"/>
                    <a:pt x="74" y="195"/>
                    <a:pt x="72" y="180"/>
                  </a:cubicBezTo>
                  <a:cubicBezTo>
                    <a:pt x="65" y="135"/>
                    <a:pt x="49" y="104"/>
                    <a:pt x="43" y="59"/>
                  </a:cubicBezTo>
                  <a:cubicBezTo>
                    <a:pt x="42" y="50"/>
                    <a:pt x="39" y="28"/>
                    <a:pt x="35" y="19"/>
                  </a:cubicBezTo>
                  <a:cubicBezTo>
                    <a:pt x="31" y="10"/>
                    <a:pt x="30" y="2"/>
                    <a:pt x="16" y="0"/>
                  </a:cubicBezTo>
                  <a:close/>
                </a:path>
              </a:pathLst>
            </a:custGeom>
            <a:solidFill>
              <a:srgbClr val="2846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3" name="Freeform 30">
              <a:extLst>
                <a:ext uri="{FF2B5EF4-FFF2-40B4-BE49-F238E27FC236}">
                  <a16:creationId xmlns:a16="http://schemas.microsoft.com/office/drawing/2014/main" id="{81FC956D-2456-B0CD-01BD-D84755FFE981}"/>
                </a:ext>
                <a:ext uri="{C183D7F6-B498-43B3-948B-1728B52AA6E4}">
                  <adec:decorative xmlns:adec="http://schemas.microsoft.com/office/drawing/2017/decorative" val="1"/>
                </a:ext>
              </a:extLst>
            </p:cNvPr>
            <p:cNvSpPr>
              <a:spLocks/>
            </p:cNvSpPr>
            <p:nvPr/>
          </p:nvSpPr>
          <p:spPr bwMode="auto">
            <a:xfrm>
              <a:off x="6194" y="2122"/>
              <a:ext cx="130" cy="261"/>
            </a:xfrm>
            <a:custGeom>
              <a:avLst/>
              <a:gdLst>
                <a:gd name="T0" fmla="*/ 31 w 66"/>
                <a:gd name="T1" fmla="*/ 10 h 132"/>
                <a:gd name="T2" fmla="*/ 30 w 66"/>
                <a:gd name="T3" fmla="*/ 3 h 132"/>
                <a:gd name="T4" fmla="*/ 31 w 66"/>
                <a:gd name="T5" fmla="*/ 0 h 132"/>
                <a:gd name="T6" fmla="*/ 34 w 66"/>
                <a:gd name="T7" fmla="*/ 1 h 132"/>
                <a:gd name="T8" fmla="*/ 44 w 66"/>
                <a:gd name="T9" fmla="*/ 14 h 132"/>
                <a:gd name="T10" fmla="*/ 66 w 66"/>
                <a:gd name="T11" fmla="*/ 96 h 132"/>
                <a:gd name="T12" fmla="*/ 60 w 66"/>
                <a:gd name="T13" fmla="*/ 128 h 132"/>
                <a:gd name="T14" fmla="*/ 59 w 66"/>
                <a:gd name="T15" fmla="*/ 130 h 132"/>
                <a:gd name="T16" fmla="*/ 50 w 66"/>
                <a:gd name="T17" fmla="*/ 129 h 132"/>
                <a:gd name="T18" fmla="*/ 0 w 66"/>
                <a:gd name="T19" fmla="*/ 102 h 132"/>
                <a:gd name="T20" fmla="*/ 33 w 66"/>
                <a:gd name="T21" fmla="*/ 66 h 132"/>
                <a:gd name="T22" fmla="*/ 36 w 66"/>
                <a:gd name="T23" fmla="*/ 40 h 132"/>
                <a:gd name="T24" fmla="*/ 31 w 66"/>
                <a:gd name="T25" fmla="*/ 1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132">
                  <a:moveTo>
                    <a:pt x="31" y="10"/>
                  </a:moveTo>
                  <a:cubicBezTo>
                    <a:pt x="31" y="7"/>
                    <a:pt x="31" y="5"/>
                    <a:pt x="30" y="3"/>
                  </a:cubicBezTo>
                  <a:cubicBezTo>
                    <a:pt x="30" y="2"/>
                    <a:pt x="30" y="1"/>
                    <a:pt x="31" y="0"/>
                  </a:cubicBezTo>
                  <a:cubicBezTo>
                    <a:pt x="32" y="0"/>
                    <a:pt x="33" y="1"/>
                    <a:pt x="34" y="1"/>
                  </a:cubicBezTo>
                  <a:cubicBezTo>
                    <a:pt x="38" y="5"/>
                    <a:pt x="41" y="9"/>
                    <a:pt x="44" y="14"/>
                  </a:cubicBezTo>
                  <a:cubicBezTo>
                    <a:pt x="60" y="38"/>
                    <a:pt x="66" y="67"/>
                    <a:pt x="66" y="96"/>
                  </a:cubicBezTo>
                  <a:cubicBezTo>
                    <a:pt x="66" y="107"/>
                    <a:pt x="65" y="119"/>
                    <a:pt x="60" y="128"/>
                  </a:cubicBezTo>
                  <a:cubicBezTo>
                    <a:pt x="60" y="129"/>
                    <a:pt x="59" y="130"/>
                    <a:pt x="59" y="130"/>
                  </a:cubicBezTo>
                  <a:cubicBezTo>
                    <a:pt x="56" y="132"/>
                    <a:pt x="53" y="130"/>
                    <a:pt x="50" y="129"/>
                  </a:cubicBezTo>
                  <a:cubicBezTo>
                    <a:pt x="34" y="119"/>
                    <a:pt x="14" y="115"/>
                    <a:pt x="0" y="102"/>
                  </a:cubicBezTo>
                  <a:cubicBezTo>
                    <a:pt x="14" y="92"/>
                    <a:pt x="28" y="82"/>
                    <a:pt x="33" y="66"/>
                  </a:cubicBezTo>
                  <a:cubicBezTo>
                    <a:pt x="36" y="58"/>
                    <a:pt x="36" y="49"/>
                    <a:pt x="36" y="40"/>
                  </a:cubicBezTo>
                  <a:cubicBezTo>
                    <a:pt x="35" y="31"/>
                    <a:pt x="32" y="22"/>
                    <a:pt x="31"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4" name="Freeform 31">
              <a:extLst>
                <a:ext uri="{FF2B5EF4-FFF2-40B4-BE49-F238E27FC236}">
                  <a16:creationId xmlns:a16="http://schemas.microsoft.com/office/drawing/2014/main" id="{5D3427C8-E534-0915-8B5C-A99EE9B1B314}"/>
                </a:ext>
                <a:ext uri="{C183D7F6-B498-43B3-948B-1728B52AA6E4}">
                  <adec:decorative xmlns:adec="http://schemas.microsoft.com/office/drawing/2017/decorative" val="1"/>
                </a:ext>
              </a:extLst>
            </p:cNvPr>
            <p:cNvSpPr>
              <a:spLocks/>
            </p:cNvSpPr>
            <p:nvPr/>
          </p:nvSpPr>
          <p:spPr bwMode="auto">
            <a:xfrm>
              <a:off x="6295" y="2187"/>
              <a:ext cx="59" cy="209"/>
            </a:xfrm>
            <a:custGeom>
              <a:avLst/>
              <a:gdLst>
                <a:gd name="T0" fmla="*/ 0 w 30"/>
                <a:gd name="T1" fmla="*/ 5 h 106"/>
                <a:gd name="T2" fmla="*/ 9 w 30"/>
                <a:gd name="T3" fmla="*/ 75 h 106"/>
                <a:gd name="T4" fmla="*/ 5 w 30"/>
                <a:gd name="T5" fmla="*/ 95 h 106"/>
                <a:gd name="T6" fmla="*/ 4 w 30"/>
                <a:gd name="T7" fmla="*/ 97 h 106"/>
                <a:gd name="T8" fmla="*/ 5 w 30"/>
                <a:gd name="T9" fmla="*/ 98 h 106"/>
                <a:gd name="T10" fmla="*/ 12 w 30"/>
                <a:gd name="T11" fmla="*/ 103 h 106"/>
                <a:gd name="T12" fmla="*/ 18 w 30"/>
                <a:gd name="T13" fmla="*/ 104 h 106"/>
                <a:gd name="T14" fmla="*/ 19 w 30"/>
                <a:gd name="T15" fmla="*/ 102 h 106"/>
                <a:gd name="T16" fmla="*/ 16 w 30"/>
                <a:gd name="T17" fmla="*/ 1 h 106"/>
                <a:gd name="T18" fmla="*/ 15 w 30"/>
                <a:gd name="T19" fmla="*/ 1 h 106"/>
                <a:gd name="T20" fmla="*/ 14 w 30"/>
                <a:gd name="T21" fmla="*/ 1 h 106"/>
                <a:gd name="T22" fmla="*/ 0 w 30"/>
                <a:gd name="T23" fmla="*/ 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106">
                  <a:moveTo>
                    <a:pt x="0" y="5"/>
                  </a:moveTo>
                  <a:cubicBezTo>
                    <a:pt x="8" y="28"/>
                    <a:pt x="11" y="52"/>
                    <a:pt x="9" y="75"/>
                  </a:cubicBezTo>
                  <a:cubicBezTo>
                    <a:pt x="8" y="82"/>
                    <a:pt x="7" y="89"/>
                    <a:pt x="5" y="95"/>
                  </a:cubicBezTo>
                  <a:cubicBezTo>
                    <a:pt x="4" y="96"/>
                    <a:pt x="4" y="97"/>
                    <a:pt x="4" y="97"/>
                  </a:cubicBezTo>
                  <a:cubicBezTo>
                    <a:pt x="5" y="98"/>
                    <a:pt x="5" y="98"/>
                    <a:pt x="5" y="98"/>
                  </a:cubicBezTo>
                  <a:cubicBezTo>
                    <a:pt x="8" y="100"/>
                    <a:pt x="10" y="102"/>
                    <a:pt x="12" y="103"/>
                  </a:cubicBezTo>
                  <a:cubicBezTo>
                    <a:pt x="14" y="104"/>
                    <a:pt x="16" y="106"/>
                    <a:pt x="18" y="104"/>
                  </a:cubicBezTo>
                  <a:cubicBezTo>
                    <a:pt x="19" y="104"/>
                    <a:pt x="19" y="103"/>
                    <a:pt x="19" y="102"/>
                  </a:cubicBezTo>
                  <a:cubicBezTo>
                    <a:pt x="30" y="70"/>
                    <a:pt x="30" y="33"/>
                    <a:pt x="16" y="1"/>
                  </a:cubicBezTo>
                  <a:cubicBezTo>
                    <a:pt x="16" y="1"/>
                    <a:pt x="16" y="1"/>
                    <a:pt x="15" y="1"/>
                  </a:cubicBezTo>
                  <a:cubicBezTo>
                    <a:pt x="15" y="0"/>
                    <a:pt x="15" y="1"/>
                    <a:pt x="14" y="1"/>
                  </a:cubicBezTo>
                  <a:cubicBezTo>
                    <a:pt x="10" y="3"/>
                    <a:pt x="6" y="4"/>
                    <a:pt x="0" y="5"/>
                  </a:cubicBezTo>
                  <a:close/>
                </a:path>
              </a:pathLst>
            </a:custGeom>
            <a:solidFill>
              <a:srgbClr val="FEDC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5" name="Freeform 32">
              <a:extLst>
                <a:ext uri="{FF2B5EF4-FFF2-40B4-BE49-F238E27FC236}">
                  <a16:creationId xmlns:a16="http://schemas.microsoft.com/office/drawing/2014/main" id="{6458F997-2EC2-5C30-3E4C-907250CB5176}"/>
                </a:ext>
                <a:ext uri="{C183D7F6-B498-43B3-948B-1728B52AA6E4}">
                  <adec:decorative xmlns:adec="http://schemas.microsoft.com/office/drawing/2017/decorative" val="1"/>
                </a:ext>
              </a:extLst>
            </p:cNvPr>
            <p:cNvSpPr>
              <a:spLocks/>
            </p:cNvSpPr>
            <p:nvPr/>
          </p:nvSpPr>
          <p:spPr bwMode="auto">
            <a:xfrm>
              <a:off x="6188" y="2108"/>
              <a:ext cx="87" cy="215"/>
            </a:xfrm>
            <a:custGeom>
              <a:avLst/>
              <a:gdLst>
                <a:gd name="T0" fmla="*/ 8 w 44"/>
                <a:gd name="T1" fmla="*/ 108 h 109"/>
                <a:gd name="T2" fmla="*/ 24 w 44"/>
                <a:gd name="T3" fmla="*/ 94 h 109"/>
                <a:gd name="T4" fmla="*/ 42 w 44"/>
                <a:gd name="T5" fmla="*/ 72 h 109"/>
                <a:gd name="T6" fmla="*/ 43 w 44"/>
                <a:gd name="T7" fmla="*/ 48 h 109"/>
                <a:gd name="T8" fmla="*/ 40 w 44"/>
                <a:gd name="T9" fmla="*/ 33 h 109"/>
                <a:gd name="T10" fmla="*/ 38 w 44"/>
                <a:gd name="T11" fmla="*/ 17 h 109"/>
                <a:gd name="T12" fmla="*/ 31 w 44"/>
                <a:gd name="T13" fmla="*/ 1 h 109"/>
                <a:gd name="T14" fmla="*/ 30 w 44"/>
                <a:gd name="T15" fmla="*/ 1 h 109"/>
                <a:gd name="T16" fmla="*/ 29 w 44"/>
                <a:gd name="T17" fmla="*/ 2 h 109"/>
                <a:gd name="T18" fmla="*/ 33 w 44"/>
                <a:gd name="T19" fmla="*/ 41 h 109"/>
                <a:gd name="T20" fmla="*/ 34 w 44"/>
                <a:gd name="T21" fmla="*/ 52 h 109"/>
                <a:gd name="T22" fmla="*/ 30 w 44"/>
                <a:gd name="T23" fmla="*/ 72 h 109"/>
                <a:gd name="T24" fmla="*/ 1 w 44"/>
                <a:gd name="T25" fmla="*/ 105 h 109"/>
                <a:gd name="T26" fmla="*/ 0 w 44"/>
                <a:gd name="T27" fmla="*/ 106 h 109"/>
                <a:gd name="T28" fmla="*/ 1 w 44"/>
                <a:gd name="T29" fmla="*/ 108 h 109"/>
                <a:gd name="T30" fmla="*/ 3 w 44"/>
                <a:gd name="T31" fmla="*/ 108 h 109"/>
                <a:gd name="T32" fmla="*/ 8 w 44"/>
                <a:gd name="T33" fmla="*/ 10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109">
                  <a:moveTo>
                    <a:pt x="8" y="108"/>
                  </a:moveTo>
                  <a:cubicBezTo>
                    <a:pt x="14" y="103"/>
                    <a:pt x="18" y="99"/>
                    <a:pt x="24" y="94"/>
                  </a:cubicBezTo>
                  <a:cubicBezTo>
                    <a:pt x="31" y="88"/>
                    <a:pt x="38" y="81"/>
                    <a:pt x="42" y="72"/>
                  </a:cubicBezTo>
                  <a:cubicBezTo>
                    <a:pt x="44" y="65"/>
                    <a:pt x="44" y="56"/>
                    <a:pt x="43" y="48"/>
                  </a:cubicBezTo>
                  <a:cubicBezTo>
                    <a:pt x="42" y="43"/>
                    <a:pt x="41" y="38"/>
                    <a:pt x="40" y="33"/>
                  </a:cubicBezTo>
                  <a:cubicBezTo>
                    <a:pt x="40" y="28"/>
                    <a:pt x="39" y="22"/>
                    <a:pt x="38" y="17"/>
                  </a:cubicBezTo>
                  <a:cubicBezTo>
                    <a:pt x="37" y="11"/>
                    <a:pt x="34" y="6"/>
                    <a:pt x="31" y="1"/>
                  </a:cubicBezTo>
                  <a:cubicBezTo>
                    <a:pt x="31" y="1"/>
                    <a:pt x="30" y="0"/>
                    <a:pt x="30" y="1"/>
                  </a:cubicBezTo>
                  <a:cubicBezTo>
                    <a:pt x="29" y="1"/>
                    <a:pt x="29" y="1"/>
                    <a:pt x="29" y="2"/>
                  </a:cubicBezTo>
                  <a:cubicBezTo>
                    <a:pt x="30" y="15"/>
                    <a:pt x="31" y="28"/>
                    <a:pt x="33" y="41"/>
                  </a:cubicBezTo>
                  <a:cubicBezTo>
                    <a:pt x="34" y="45"/>
                    <a:pt x="34" y="49"/>
                    <a:pt x="34" y="52"/>
                  </a:cubicBezTo>
                  <a:cubicBezTo>
                    <a:pt x="35" y="59"/>
                    <a:pt x="33" y="66"/>
                    <a:pt x="30" y="72"/>
                  </a:cubicBezTo>
                  <a:cubicBezTo>
                    <a:pt x="22" y="84"/>
                    <a:pt x="12" y="95"/>
                    <a:pt x="1" y="105"/>
                  </a:cubicBezTo>
                  <a:cubicBezTo>
                    <a:pt x="1" y="105"/>
                    <a:pt x="0" y="106"/>
                    <a:pt x="0" y="106"/>
                  </a:cubicBezTo>
                  <a:cubicBezTo>
                    <a:pt x="0" y="107"/>
                    <a:pt x="1" y="107"/>
                    <a:pt x="1" y="108"/>
                  </a:cubicBezTo>
                  <a:cubicBezTo>
                    <a:pt x="2" y="108"/>
                    <a:pt x="2" y="108"/>
                    <a:pt x="3" y="108"/>
                  </a:cubicBezTo>
                  <a:cubicBezTo>
                    <a:pt x="4" y="109"/>
                    <a:pt x="6" y="108"/>
                    <a:pt x="8" y="108"/>
                  </a:cubicBezTo>
                  <a:close/>
                </a:path>
              </a:pathLst>
            </a:custGeom>
            <a:solidFill>
              <a:srgbClr val="B784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6" name="Freeform 33">
              <a:extLst>
                <a:ext uri="{FF2B5EF4-FFF2-40B4-BE49-F238E27FC236}">
                  <a16:creationId xmlns:a16="http://schemas.microsoft.com/office/drawing/2014/main" id="{D26A6384-B09B-9436-89DC-DE94AA2C909E}"/>
                </a:ext>
                <a:ext uri="{C183D7F6-B498-43B3-948B-1728B52AA6E4}">
                  <adec:decorative xmlns:adec="http://schemas.microsoft.com/office/drawing/2017/decorative" val="1"/>
                </a:ext>
              </a:extLst>
            </p:cNvPr>
            <p:cNvSpPr>
              <a:spLocks/>
            </p:cNvSpPr>
            <p:nvPr/>
          </p:nvSpPr>
          <p:spPr bwMode="auto">
            <a:xfrm>
              <a:off x="6113" y="2320"/>
              <a:ext cx="249" cy="327"/>
            </a:xfrm>
            <a:custGeom>
              <a:avLst/>
              <a:gdLst>
                <a:gd name="T0" fmla="*/ 42 w 126"/>
                <a:gd name="T1" fmla="*/ 0 h 166"/>
                <a:gd name="T2" fmla="*/ 81 w 126"/>
                <a:gd name="T3" fmla="*/ 18 h 166"/>
                <a:gd name="T4" fmla="*/ 120 w 126"/>
                <a:gd name="T5" fmla="*/ 53 h 166"/>
                <a:gd name="T6" fmla="*/ 126 w 126"/>
                <a:gd name="T7" fmla="*/ 79 h 166"/>
                <a:gd name="T8" fmla="*/ 125 w 126"/>
                <a:gd name="T9" fmla="*/ 121 h 166"/>
                <a:gd name="T10" fmla="*/ 120 w 126"/>
                <a:gd name="T11" fmla="*/ 166 h 166"/>
                <a:gd name="T12" fmla="*/ 119 w 126"/>
                <a:gd name="T13" fmla="*/ 160 h 166"/>
                <a:gd name="T14" fmla="*/ 110 w 126"/>
                <a:gd name="T15" fmla="*/ 116 h 166"/>
                <a:gd name="T16" fmla="*/ 87 w 126"/>
                <a:gd name="T17" fmla="*/ 78 h 166"/>
                <a:gd name="T18" fmla="*/ 31 w 126"/>
                <a:gd name="T19" fmla="*/ 52 h 166"/>
                <a:gd name="T20" fmla="*/ 0 w 126"/>
                <a:gd name="T21" fmla="*/ 40 h 166"/>
                <a:gd name="T22" fmla="*/ 42 w 126"/>
                <a:gd name="T2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 h="166">
                  <a:moveTo>
                    <a:pt x="42" y="0"/>
                  </a:moveTo>
                  <a:cubicBezTo>
                    <a:pt x="56" y="4"/>
                    <a:pt x="68" y="11"/>
                    <a:pt x="81" y="18"/>
                  </a:cubicBezTo>
                  <a:cubicBezTo>
                    <a:pt x="96" y="27"/>
                    <a:pt x="113" y="36"/>
                    <a:pt x="120" y="53"/>
                  </a:cubicBezTo>
                  <a:cubicBezTo>
                    <a:pt x="124" y="61"/>
                    <a:pt x="125" y="70"/>
                    <a:pt x="126" y="79"/>
                  </a:cubicBezTo>
                  <a:cubicBezTo>
                    <a:pt x="126" y="93"/>
                    <a:pt x="126" y="107"/>
                    <a:pt x="125" y="121"/>
                  </a:cubicBezTo>
                  <a:cubicBezTo>
                    <a:pt x="125" y="136"/>
                    <a:pt x="124" y="151"/>
                    <a:pt x="120" y="166"/>
                  </a:cubicBezTo>
                  <a:cubicBezTo>
                    <a:pt x="119" y="165"/>
                    <a:pt x="118" y="163"/>
                    <a:pt x="119" y="160"/>
                  </a:cubicBezTo>
                  <a:cubicBezTo>
                    <a:pt x="117" y="145"/>
                    <a:pt x="115" y="130"/>
                    <a:pt x="110" y="116"/>
                  </a:cubicBezTo>
                  <a:cubicBezTo>
                    <a:pt x="106" y="101"/>
                    <a:pt x="98" y="88"/>
                    <a:pt x="87" y="78"/>
                  </a:cubicBezTo>
                  <a:cubicBezTo>
                    <a:pt x="71" y="64"/>
                    <a:pt x="51" y="59"/>
                    <a:pt x="31" y="52"/>
                  </a:cubicBezTo>
                  <a:cubicBezTo>
                    <a:pt x="20" y="49"/>
                    <a:pt x="10" y="44"/>
                    <a:pt x="0" y="40"/>
                  </a:cubicBezTo>
                  <a:cubicBezTo>
                    <a:pt x="13" y="26"/>
                    <a:pt x="27" y="13"/>
                    <a:pt x="42" y="0"/>
                  </a:cubicBezTo>
                  <a:close/>
                </a:path>
              </a:pathLst>
            </a:custGeom>
            <a:solidFill>
              <a:srgbClr val="2846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7" name="Freeform 34">
              <a:extLst>
                <a:ext uri="{FF2B5EF4-FFF2-40B4-BE49-F238E27FC236}">
                  <a16:creationId xmlns:a16="http://schemas.microsoft.com/office/drawing/2014/main" id="{15C2EDFC-CB3E-E4A9-2D08-CB5A9FD362D3}"/>
                </a:ext>
                <a:ext uri="{C183D7F6-B498-43B3-948B-1728B52AA6E4}">
                  <adec:decorative xmlns:adec="http://schemas.microsoft.com/office/drawing/2017/decorative" val="1"/>
                </a:ext>
              </a:extLst>
            </p:cNvPr>
            <p:cNvSpPr>
              <a:spLocks/>
            </p:cNvSpPr>
            <p:nvPr/>
          </p:nvSpPr>
          <p:spPr bwMode="auto">
            <a:xfrm>
              <a:off x="6005" y="2316"/>
              <a:ext cx="347" cy="333"/>
            </a:xfrm>
            <a:custGeom>
              <a:avLst/>
              <a:gdLst>
                <a:gd name="T0" fmla="*/ 0 w 176"/>
                <a:gd name="T1" fmla="*/ 81 h 169"/>
                <a:gd name="T2" fmla="*/ 0 w 176"/>
                <a:gd name="T3" fmla="*/ 83 h 169"/>
                <a:gd name="T4" fmla="*/ 4 w 176"/>
                <a:gd name="T5" fmla="*/ 82 h 169"/>
                <a:gd name="T6" fmla="*/ 23 w 176"/>
                <a:gd name="T7" fmla="*/ 71 h 169"/>
                <a:gd name="T8" fmla="*/ 32 w 176"/>
                <a:gd name="T9" fmla="*/ 66 h 169"/>
                <a:gd name="T10" fmla="*/ 51 w 176"/>
                <a:gd name="T11" fmla="*/ 47 h 169"/>
                <a:gd name="T12" fmla="*/ 53 w 176"/>
                <a:gd name="T13" fmla="*/ 45 h 169"/>
                <a:gd name="T14" fmla="*/ 56 w 176"/>
                <a:gd name="T15" fmla="*/ 46 h 169"/>
                <a:gd name="T16" fmla="*/ 145 w 176"/>
                <a:gd name="T17" fmla="*/ 87 h 169"/>
                <a:gd name="T18" fmla="*/ 165 w 176"/>
                <a:gd name="T19" fmla="*/ 129 h 169"/>
                <a:gd name="T20" fmla="*/ 173 w 176"/>
                <a:gd name="T21" fmla="*/ 167 h 169"/>
                <a:gd name="T22" fmla="*/ 174 w 176"/>
                <a:gd name="T23" fmla="*/ 169 h 169"/>
                <a:gd name="T24" fmla="*/ 176 w 176"/>
                <a:gd name="T25" fmla="*/ 166 h 169"/>
                <a:gd name="T26" fmla="*/ 172 w 176"/>
                <a:gd name="T27" fmla="*/ 138 h 169"/>
                <a:gd name="T28" fmla="*/ 153 w 176"/>
                <a:gd name="T29" fmla="*/ 86 h 169"/>
                <a:gd name="T30" fmla="*/ 125 w 176"/>
                <a:gd name="T31" fmla="*/ 65 h 169"/>
                <a:gd name="T32" fmla="*/ 62 w 176"/>
                <a:gd name="T33" fmla="*/ 41 h 169"/>
                <a:gd name="T34" fmla="*/ 60 w 176"/>
                <a:gd name="T35" fmla="*/ 40 h 169"/>
                <a:gd name="T36" fmla="*/ 59 w 176"/>
                <a:gd name="T37" fmla="*/ 38 h 169"/>
                <a:gd name="T38" fmla="*/ 61 w 176"/>
                <a:gd name="T39" fmla="*/ 37 h 169"/>
                <a:gd name="T40" fmla="*/ 64 w 176"/>
                <a:gd name="T41" fmla="*/ 34 h 169"/>
                <a:gd name="T42" fmla="*/ 69 w 176"/>
                <a:gd name="T43" fmla="*/ 30 h 169"/>
                <a:gd name="T44" fmla="*/ 87 w 176"/>
                <a:gd name="T45" fmla="*/ 14 h 169"/>
                <a:gd name="T46" fmla="*/ 92 w 176"/>
                <a:gd name="T47" fmla="*/ 10 h 169"/>
                <a:gd name="T48" fmla="*/ 101 w 176"/>
                <a:gd name="T49" fmla="*/ 4 h 169"/>
                <a:gd name="T50" fmla="*/ 101 w 176"/>
                <a:gd name="T51" fmla="*/ 3 h 169"/>
                <a:gd name="T52" fmla="*/ 100 w 176"/>
                <a:gd name="T53" fmla="*/ 2 h 169"/>
                <a:gd name="T54" fmla="*/ 92 w 176"/>
                <a:gd name="T55" fmla="*/ 0 h 169"/>
                <a:gd name="T56" fmla="*/ 75 w 176"/>
                <a:gd name="T57" fmla="*/ 13 h 169"/>
                <a:gd name="T58" fmla="*/ 49 w 176"/>
                <a:gd name="T59" fmla="*/ 35 h 169"/>
                <a:gd name="T60" fmla="*/ 41 w 176"/>
                <a:gd name="T61" fmla="*/ 47 h 169"/>
                <a:gd name="T62" fmla="*/ 0 w 176"/>
                <a:gd name="T63" fmla="*/ 81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69">
                  <a:moveTo>
                    <a:pt x="0" y="81"/>
                  </a:moveTo>
                  <a:cubicBezTo>
                    <a:pt x="0" y="82"/>
                    <a:pt x="0" y="82"/>
                    <a:pt x="0" y="83"/>
                  </a:cubicBezTo>
                  <a:cubicBezTo>
                    <a:pt x="1" y="84"/>
                    <a:pt x="3" y="83"/>
                    <a:pt x="4" y="82"/>
                  </a:cubicBezTo>
                  <a:cubicBezTo>
                    <a:pt x="11" y="79"/>
                    <a:pt x="17" y="75"/>
                    <a:pt x="23" y="71"/>
                  </a:cubicBezTo>
                  <a:cubicBezTo>
                    <a:pt x="26" y="70"/>
                    <a:pt x="29" y="68"/>
                    <a:pt x="32" y="66"/>
                  </a:cubicBezTo>
                  <a:cubicBezTo>
                    <a:pt x="39" y="60"/>
                    <a:pt x="45" y="53"/>
                    <a:pt x="51" y="47"/>
                  </a:cubicBezTo>
                  <a:cubicBezTo>
                    <a:pt x="51" y="46"/>
                    <a:pt x="52" y="45"/>
                    <a:pt x="53" y="45"/>
                  </a:cubicBezTo>
                  <a:cubicBezTo>
                    <a:pt x="54" y="45"/>
                    <a:pt x="55" y="45"/>
                    <a:pt x="56" y="46"/>
                  </a:cubicBezTo>
                  <a:cubicBezTo>
                    <a:pt x="77" y="53"/>
                    <a:pt x="130" y="71"/>
                    <a:pt x="145" y="87"/>
                  </a:cubicBezTo>
                  <a:cubicBezTo>
                    <a:pt x="156" y="98"/>
                    <a:pt x="161" y="114"/>
                    <a:pt x="165" y="129"/>
                  </a:cubicBezTo>
                  <a:cubicBezTo>
                    <a:pt x="168" y="141"/>
                    <a:pt x="171" y="154"/>
                    <a:pt x="173" y="167"/>
                  </a:cubicBezTo>
                  <a:cubicBezTo>
                    <a:pt x="174" y="168"/>
                    <a:pt x="174" y="169"/>
                    <a:pt x="174" y="169"/>
                  </a:cubicBezTo>
                  <a:cubicBezTo>
                    <a:pt x="176" y="169"/>
                    <a:pt x="176" y="168"/>
                    <a:pt x="176" y="166"/>
                  </a:cubicBezTo>
                  <a:cubicBezTo>
                    <a:pt x="175" y="157"/>
                    <a:pt x="174" y="148"/>
                    <a:pt x="172" y="138"/>
                  </a:cubicBezTo>
                  <a:cubicBezTo>
                    <a:pt x="170" y="120"/>
                    <a:pt x="163" y="98"/>
                    <a:pt x="153" y="86"/>
                  </a:cubicBezTo>
                  <a:cubicBezTo>
                    <a:pt x="145" y="76"/>
                    <a:pt x="136" y="71"/>
                    <a:pt x="125" y="65"/>
                  </a:cubicBezTo>
                  <a:cubicBezTo>
                    <a:pt x="115" y="60"/>
                    <a:pt x="89" y="51"/>
                    <a:pt x="62" y="41"/>
                  </a:cubicBezTo>
                  <a:cubicBezTo>
                    <a:pt x="61" y="41"/>
                    <a:pt x="60" y="41"/>
                    <a:pt x="60" y="40"/>
                  </a:cubicBezTo>
                  <a:cubicBezTo>
                    <a:pt x="59" y="40"/>
                    <a:pt x="59" y="39"/>
                    <a:pt x="59" y="38"/>
                  </a:cubicBezTo>
                  <a:cubicBezTo>
                    <a:pt x="59" y="38"/>
                    <a:pt x="60" y="37"/>
                    <a:pt x="61" y="37"/>
                  </a:cubicBezTo>
                  <a:cubicBezTo>
                    <a:pt x="62" y="36"/>
                    <a:pt x="63" y="35"/>
                    <a:pt x="64" y="34"/>
                  </a:cubicBezTo>
                  <a:cubicBezTo>
                    <a:pt x="66" y="32"/>
                    <a:pt x="67" y="31"/>
                    <a:pt x="69" y="30"/>
                  </a:cubicBezTo>
                  <a:cubicBezTo>
                    <a:pt x="75" y="24"/>
                    <a:pt x="81" y="19"/>
                    <a:pt x="87" y="14"/>
                  </a:cubicBezTo>
                  <a:cubicBezTo>
                    <a:pt x="89" y="12"/>
                    <a:pt x="91" y="11"/>
                    <a:pt x="92" y="10"/>
                  </a:cubicBezTo>
                  <a:cubicBezTo>
                    <a:pt x="95" y="8"/>
                    <a:pt x="98" y="6"/>
                    <a:pt x="101" y="4"/>
                  </a:cubicBezTo>
                  <a:cubicBezTo>
                    <a:pt x="101" y="4"/>
                    <a:pt x="101" y="3"/>
                    <a:pt x="101" y="3"/>
                  </a:cubicBezTo>
                  <a:cubicBezTo>
                    <a:pt x="101" y="3"/>
                    <a:pt x="101" y="3"/>
                    <a:pt x="100" y="2"/>
                  </a:cubicBezTo>
                  <a:cubicBezTo>
                    <a:pt x="98" y="1"/>
                    <a:pt x="96" y="0"/>
                    <a:pt x="92" y="0"/>
                  </a:cubicBezTo>
                  <a:cubicBezTo>
                    <a:pt x="86" y="5"/>
                    <a:pt x="81" y="9"/>
                    <a:pt x="75" y="13"/>
                  </a:cubicBezTo>
                  <a:cubicBezTo>
                    <a:pt x="66" y="20"/>
                    <a:pt x="56" y="26"/>
                    <a:pt x="49" y="35"/>
                  </a:cubicBezTo>
                  <a:cubicBezTo>
                    <a:pt x="46" y="38"/>
                    <a:pt x="44" y="43"/>
                    <a:pt x="41" y="47"/>
                  </a:cubicBezTo>
                  <a:cubicBezTo>
                    <a:pt x="30" y="59"/>
                    <a:pt x="7" y="62"/>
                    <a:pt x="0" y="81"/>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8" name="Freeform 35">
              <a:extLst>
                <a:ext uri="{FF2B5EF4-FFF2-40B4-BE49-F238E27FC236}">
                  <a16:creationId xmlns:a16="http://schemas.microsoft.com/office/drawing/2014/main" id="{7E6AE1DB-325D-B1C6-6DA7-BFBA97F38625}"/>
                </a:ext>
                <a:ext uri="{C183D7F6-B498-43B3-948B-1728B52AA6E4}">
                  <adec:decorative xmlns:adec="http://schemas.microsoft.com/office/drawing/2017/decorative" val="1"/>
                </a:ext>
              </a:extLst>
            </p:cNvPr>
            <p:cNvSpPr>
              <a:spLocks/>
            </p:cNvSpPr>
            <p:nvPr/>
          </p:nvSpPr>
          <p:spPr bwMode="auto">
            <a:xfrm>
              <a:off x="6231" y="2047"/>
              <a:ext cx="99" cy="182"/>
            </a:xfrm>
            <a:custGeom>
              <a:avLst/>
              <a:gdLst>
                <a:gd name="T0" fmla="*/ 5 w 50"/>
                <a:gd name="T1" fmla="*/ 29 h 92"/>
                <a:gd name="T2" fmla="*/ 33 w 50"/>
                <a:gd name="T3" fmla="*/ 81 h 92"/>
                <a:gd name="T4" fmla="*/ 37 w 50"/>
                <a:gd name="T5" fmla="*/ 88 h 92"/>
                <a:gd name="T6" fmla="*/ 45 w 50"/>
                <a:gd name="T7" fmla="*/ 91 h 92"/>
                <a:gd name="T8" fmla="*/ 49 w 50"/>
                <a:gd name="T9" fmla="*/ 87 h 92"/>
                <a:gd name="T10" fmla="*/ 50 w 50"/>
                <a:gd name="T11" fmla="*/ 80 h 92"/>
                <a:gd name="T12" fmla="*/ 41 w 50"/>
                <a:gd name="T13" fmla="*/ 55 h 92"/>
                <a:gd name="T14" fmla="*/ 7 w 50"/>
                <a:gd name="T15" fmla="*/ 4 h 92"/>
                <a:gd name="T16" fmla="*/ 4 w 50"/>
                <a:gd name="T17" fmla="*/ 1 h 92"/>
                <a:gd name="T18" fmla="*/ 1 w 50"/>
                <a:gd name="T19" fmla="*/ 0 h 92"/>
                <a:gd name="T20" fmla="*/ 0 w 50"/>
                <a:gd name="T21" fmla="*/ 4 h 92"/>
                <a:gd name="T22" fmla="*/ 5 w 50"/>
                <a:gd name="T23" fmla="*/ 2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92">
                  <a:moveTo>
                    <a:pt x="5" y="29"/>
                  </a:moveTo>
                  <a:cubicBezTo>
                    <a:pt x="16" y="45"/>
                    <a:pt x="26" y="62"/>
                    <a:pt x="33" y="81"/>
                  </a:cubicBezTo>
                  <a:cubicBezTo>
                    <a:pt x="34" y="83"/>
                    <a:pt x="35" y="86"/>
                    <a:pt x="37" y="88"/>
                  </a:cubicBezTo>
                  <a:cubicBezTo>
                    <a:pt x="39" y="90"/>
                    <a:pt x="42" y="92"/>
                    <a:pt x="45" y="91"/>
                  </a:cubicBezTo>
                  <a:cubicBezTo>
                    <a:pt x="47" y="90"/>
                    <a:pt x="48" y="89"/>
                    <a:pt x="49" y="87"/>
                  </a:cubicBezTo>
                  <a:cubicBezTo>
                    <a:pt x="50" y="85"/>
                    <a:pt x="50" y="82"/>
                    <a:pt x="50" y="80"/>
                  </a:cubicBezTo>
                  <a:cubicBezTo>
                    <a:pt x="49" y="71"/>
                    <a:pt x="45" y="63"/>
                    <a:pt x="41" y="55"/>
                  </a:cubicBezTo>
                  <a:cubicBezTo>
                    <a:pt x="31" y="37"/>
                    <a:pt x="20" y="20"/>
                    <a:pt x="7" y="4"/>
                  </a:cubicBezTo>
                  <a:cubicBezTo>
                    <a:pt x="6" y="3"/>
                    <a:pt x="5" y="2"/>
                    <a:pt x="4" y="1"/>
                  </a:cubicBezTo>
                  <a:cubicBezTo>
                    <a:pt x="3" y="0"/>
                    <a:pt x="2" y="0"/>
                    <a:pt x="1" y="0"/>
                  </a:cubicBezTo>
                  <a:cubicBezTo>
                    <a:pt x="0" y="1"/>
                    <a:pt x="0" y="2"/>
                    <a:pt x="0" y="4"/>
                  </a:cubicBezTo>
                  <a:cubicBezTo>
                    <a:pt x="2" y="12"/>
                    <a:pt x="0" y="22"/>
                    <a:pt x="5" y="29"/>
                  </a:cubicBezTo>
                  <a:close/>
                </a:path>
              </a:pathLst>
            </a:custGeom>
            <a:solidFill>
              <a:srgbClr val="FEDC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9" name="Freeform 36">
              <a:extLst>
                <a:ext uri="{FF2B5EF4-FFF2-40B4-BE49-F238E27FC236}">
                  <a16:creationId xmlns:a16="http://schemas.microsoft.com/office/drawing/2014/main" id="{76D2A267-F336-E7D7-D11E-2E0DD87DB3F1}"/>
                </a:ext>
                <a:ext uri="{C183D7F6-B498-43B3-948B-1728B52AA6E4}">
                  <adec:decorative xmlns:adec="http://schemas.microsoft.com/office/drawing/2017/decorative" val="1"/>
                </a:ext>
              </a:extLst>
            </p:cNvPr>
            <p:cNvSpPr>
              <a:spLocks/>
            </p:cNvSpPr>
            <p:nvPr/>
          </p:nvSpPr>
          <p:spPr bwMode="auto">
            <a:xfrm>
              <a:off x="5693" y="1747"/>
              <a:ext cx="570" cy="594"/>
            </a:xfrm>
            <a:custGeom>
              <a:avLst/>
              <a:gdLst>
                <a:gd name="T0" fmla="*/ 231 w 289"/>
                <a:gd name="T1" fmla="*/ 181 h 301"/>
                <a:gd name="T2" fmla="*/ 235 w 289"/>
                <a:gd name="T3" fmla="*/ 180 h 301"/>
                <a:gd name="T4" fmla="*/ 255 w 289"/>
                <a:gd name="T5" fmla="*/ 169 h 301"/>
                <a:gd name="T6" fmla="*/ 286 w 289"/>
                <a:gd name="T7" fmla="*/ 150 h 301"/>
                <a:gd name="T8" fmla="*/ 287 w 289"/>
                <a:gd name="T9" fmla="*/ 141 h 301"/>
                <a:gd name="T10" fmla="*/ 265 w 289"/>
                <a:gd name="T11" fmla="*/ 71 h 301"/>
                <a:gd name="T12" fmla="*/ 252 w 289"/>
                <a:gd name="T13" fmla="*/ 39 h 301"/>
                <a:gd name="T14" fmla="*/ 232 w 289"/>
                <a:gd name="T15" fmla="*/ 11 h 301"/>
                <a:gd name="T16" fmla="*/ 207 w 289"/>
                <a:gd name="T17" fmla="*/ 2 h 301"/>
                <a:gd name="T18" fmla="*/ 189 w 289"/>
                <a:gd name="T19" fmla="*/ 1 h 301"/>
                <a:gd name="T20" fmla="*/ 179 w 289"/>
                <a:gd name="T21" fmla="*/ 6 h 301"/>
                <a:gd name="T22" fmla="*/ 144 w 289"/>
                <a:gd name="T23" fmla="*/ 24 h 301"/>
                <a:gd name="T24" fmla="*/ 137 w 289"/>
                <a:gd name="T25" fmla="*/ 37 h 301"/>
                <a:gd name="T26" fmla="*/ 103 w 289"/>
                <a:gd name="T27" fmla="*/ 28 h 301"/>
                <a:gd name="T28" fmla="*/ 80 w 289"/>
                <a:gd name="T29" fmla="*/ 15 h 301"/>
                <a:gd name="T30" fmla="*/ 70 w 289"/>
                <a:gd name="T31" fmla="*/ 14 h 301"/>
                <a:gd name="T32" fmla="*/ 55 w 289"/>
                <a:gd name="T33" fmla="*/ 22 h 301"/>
                <a:gd name="T34" fmla="*/ 30 w 289"/>
                <a:gd name="T35" fmla="*/ 39 h 301"/>
                <a:gd name="T36" fmla="*/ 18 w 289"/>
                <a:gd name="T37" fmla="*/ 50 h 301"/>
                <a:gd name="T38" fmla="*/ 8 w 289"/>
                <a:gd name="T39" fmla="*/ 70 h 301"/>
                <a:gd name="T40" fmla="*/ 6 w 289"/>
                <a:gd name="T41" fmla="*/ 86 h 301"/>
                <a:gd name="T42" fmla="*/ 15 w 289"/>
                <a:gd name="T43" fmla="*/ 164 h 301"/>
                <a:gd name="T44" fmla="*/ 39 w 289"/>
                <a:gd name="T45" fmla="*/ 202 h 301"/>
                <a:gd name="T46" fmla="*/ 110 w 289"/>
                <a:gd name="T47" fmla="*/ 301 h 301"/>
                <a:gd name="T48" fmla="*/ 168 w 289"/>
                <a:gd name="T49" fmla="*/ 296 h 301"/>
                <a:gd name="T50" fmla="*/ 210 w 289"/>
                <a:gd name="T51" fmla="*/ 290 h 301"/>
                <a:gd name="T52" fmla="*/ 227 w 289"/>
                <a:gd name="T53" fmla="*/ 269 h 301"/>
                <a:gd name="T54" fmla="*/ 235 w 289"/>
                <a:gd name="T55" fmla="*/ 257 h 301"/>
                <a:gd name="T56" fmla="*/ 245 w 289"/>
                <a:gd name="T57" fmla="*/ 223 h 301"/>
                <a:gd name="T58" fmla="*/ 231 w 289"/>
                <a:gd name="T59" fmla="*/ 181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9" h="301">
                  <a:moveTo>
                    <a:pt x="231" y="181"/>
                  </a:moveTo>
                  <a:cubicBezTo>
                    <a:pt x="232" y="182"/>
                    <a:pt x="234" y="181"/>
                    <a:pt x="235" y="180"/>
                  </a:cubicBezTo>
                  <a:cubicBezTo>
                    <a:pt x="241" y="176"/>
                    <a:pt x="248" y="173"/>
                    <a:pt x="255" y="169"/>
                  </a:cubicBezTo>
                  <a:cubicBezTo>
                    <a:pt x="265" y="163"/>
                    <a:pt x="276" y="155"/>
                    <a:pt x="286" y="150"/>
                  </a:cubicBezTo>
                  <a:cubicBezTo>
                    <a:pt x="288" y="148"/>
                    <a:pt x="289" y="147"/>
                    <a:pt x="287" y="141"/>
                  </a:cubicBezTo>
                  <a:cubicBezTo>
                    <a:pt x="282" y="117"/>
                    <a:pt x="274" y="92"/>
                    <a:pt x="265" y="71"/>
                  </a:cubicBezTo>
                  <a:cubicBezTo>
                    <a:pt x="260" y="60"/>
                    <a:pt x="257" y="49"/>
                    <a:pt x="252" y="39"/>
                  </a:cubicBezTo>
                  <a:cubicBezTo>
                    <a:pt x="248" y="28"/>
                    <a:pt x="241" y="18"/>
                    <a:pt x="232" y="11"/>
                  </a:cubicBezTo>
                  <a:cubicBezTo>
                    <a:pt x="225" y="6"/>
                    <a:pt x="216" y="2"/>
                    <a:pt x="207" y="2"/>
                  </a:cubicBezTo>
                  <a:cubicBezTo>
                    <a:pt x="204" y="1"/>
                    <a:pt x="192" y="0"/>
                    <a:pt x="189" y="1"/>
                  </a:cubicBezTo>
                  <a:cubicBezTo>
                    <a:pt x="185" y="2"/>
                    <a:pt x="183" y="4"/>
                    <a:pt x="179" y="6"/>
                  </a:cubicBezTo>
                  <a:cubicBezTo>
                    <a:pt x="167" y="14"/>
                    <a:pt x="156" y="17"/>
                    <a:pt x="144" y="24"/>
                  </a:cubicBezTo>
                  <a:cubicBezTo>
                    <a:pt x="141" y="25"/>
                    <a:pt x="137" y="34"/>
                    <a:pt x="137" y="37"/>
                  </a:cubicBezTo>
                  <a:cubicBezTo>
                    <a:pt x="124" y="36"/>
                    <a:pt x="115" y="34"/>
                    <a:pt x="103" y="28"/>
                  </a:cubicBezTo>
                  <a:cubicBezTo>
                    <a:pt x="93" y="24"/>
                    <a:pt x="90" y="17"/>
                    <a:pt x="80" y="15"/>
                  </a:cubicBezTo>
                  <a:cubicBezTo>
                    <a:pt x="77" y="15"/>
                    <a:pt x="73" y="13"/>
                    <a:pt x="70" y="14"/>
                  </a:cubicBezTo>
                  <a:cubicBezTo>
                    <a:pt x="67" y="14"/>
                    <a:pt x="57" y="21"/>
                    <a:pt x="55" y="22"/>
                  </a:cubicBezTo>
                  <a:cubicBezTo>
                    <a:pt x="46" y="27"/>
                    <a:pt x="38" y="33"/>
                    <a:pt x="30" y="39"/>
                  </a:cubicBezTo>
                  <a:cubicBezTo>
                    <a:pt x="26" y="42"/>
                    <a:pt x="22" y="46"/>
                    <a:pt x="18" y="50"/>
                  </a:cubicBezTo>
                  <a:cubicBezTo>
                    <a:pt x="13" y="55"/>
                    <a:pt x="10" y="63"/>
                    <a:pt x="8" y="70"/>
                  </a:cubicBezTo>
                  <a:cubicBezTo>
                    <a:pt x="6" y="75"/>
                    <a:pt x="6" y="80"/>
                    <a:pt x="6" y="86"/>
                  </a:cubicBezTo>
                  <a:cubicBezTo>
                    <a:pt x="0" y="112"/>
                    <a:pt x="3" y="140"/>
                    <a:pt x="15" y="164"/>
                  </a:cubicBezTo>
                  <a:cubicBezTo>
                    <a:pt x="21" y="178"/>
                    <a:pt x="30" y="190"/>
                    <a:pt x="39" y="202"/>
                  </a:cubicBezTo>
                  <a:cubicBezTo>
                    <a:pt x="65" y="234"/>
                    <a:pt x="94" y="264"/>
                    <a:pt x="110" y="301"/>
                  </a:cubicBezTo>
                  <a:cubicBezTo>
                    <a:pt x="129" y="300"/>
                    <a:pt x="149" y="299"/>
                    <a:pt x="168" y="296"/>
                  </a:cubicBezTo>
                  <a:cubicBezTo>
                    <a:pt x="182" y="293"/>
                    <a:pt x="196" y="289"/>
                    <a:pt x="210" y="290"/>
                  </a:cubicBezTo>
                  <a:cubicBezTo>
                    <a:pt x="216" y="283"/>
                    <a:pt x="222" y="276"/>
                    <a:pt x="227" y="269"/>
                  </a:cubicBezTo>
                  <a:cubicBezTo>
                    <a:pt x="230" y="265"/>
                    <a:pt x="233" y="261"/>
                    <a:pt x="235" y="257"/>
                  </a:cubicBezTo>
                  <a:cubicBezTo>
                    <a:pt x="240" y="246"/>
                    <a:pt x="247" y="235"/>
                    <a:pt x="245" y="223"/>
                  </a:cubicBezTo>
                  <a:cubicBezTo>
                    <a:pt x="244" y="210"/>
                    <a:pt x="230" y="181"/>
                    <a:pt x="231" y="181"/>
                  </a:cubicBezTo>
                  <a:close/>
                </a:path>
              </a:pathLst>
            </a:custGeom>
            <a:solidFill>
              <a:srgbClr val="F6C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0" name="Freeform 37">
              <a:extLst>
                <a:ext uri="{FF2B5EF4-FFF2-40B4-BE49-F238E27FC236}">
                  <a16:creationId xmlns:a16="http://schemas.microsoft.com/office/drawing/2014/main" id="{6BB351B1-D7A0-ECDA-C700-22FD1EA45DCB}"/>
                </a:ext>
                <a:ext uri="{C183D7F6-B498-43B3-948B-1728B52AA6E4}">
                  <adec:decorative xmlns:adec="http://schemas.microsoft.com/office/drawing/2017/decorative" val="1"/>
                </a:ext>
              </a:extLst>
            </p:cNvPr>
            <p:cNvSpPr>
              <a:spLocks/>
            </p:cNvSpPr>
            <p:nvPr/>
          </p:nvSpPr>
          <p:spPr bwMode="auto">
            <a:xfrm>
              <a:off x="5933" y="2053"/>
              <a:ext cx="330" cy="460"/>
            </a:xfrm>
            <a:custGeom>
              <a:avLst/>
              <a:gdLst>
                <a:gd name="T0" fmla="*/ 113 w 167"/>
                <a:gd name="T1" fmla="*/ 92 h 233"/>
                <a:gd name="T2" fmla="*/ 122 w 167"/>
                <a:gd name="T3" fmla="*/ 80 h 233"/>
                <a:gd name="T4" fmla="*/ 121 w 167"/>
                <a:gd name="T5" fmla="*/ 71 h 233"/>
                <a:gd name="T6" fmla="*/ 110 w 167"/>
                <a:gd name="T7" fmla="*/ 27 h 233"/>
                <a:gd name="T8" fmla="*/ 110 w 167"/>
                <a:gd name="T9" fmla="*/ 25 h 233"/>
                <a:gd name="T10" fmla="*/ 111 w 167"/>
                <a:gd name="T11" fmla="*/ 24 h 233"/>
                <a:gd name="T12" fmla="*/ 154 w 167"/>
                <a:gd name="T13" fmla="*/ 0 h 233"/>
                <a:gd name="T14" fmla="*/ 163 w 167"/>
                <a:gd name="T15" fmla="*/ 51 h 233"/>
                <a:gd name="T16" fmla="*/ 165 w 167"/>
                <a:gd name="T17" fmla="*/ 71 h 233"/>
                <a:gd name="T18" fmla="*/ 165 w 167"/>
                <a:gd name="T19" fmla="*/ 97 h 233"/>
                <a:gd name="T20" fmla="*/ 144 w 167"/>
                <a:gd name="T21" fmla="*/ 122 h 233"/>
                <a:gd name="T22" fmla="*/ 89 w 167"/>
                <a:gd name="T23" fmla="*/ 170 h 233"/>
                <a:gd name="T24" fmla="*/ 69 w 167"/>
                <a:gd name="T25" fmla="*/ 194 h 233"/>
                <a:gd name="T26" fmla="*/ 48 w 167"/>
                <a:gd name="T27" fmla="*/ 206 h 233"/>
                <a:gd name="T28" fmla="*/ 28 w 167"/>
                <a:gd name="T29" fmla="*/ 224 h 233"/>
                <a:gd name="T30" fmla="*/ 19 w 167"/>
                <a:gd name="T31" fmla="*/ 231 h 233"/>
                <a:gd name="T32" fmla="*/ 17 w 167"/>
                <a:gd name="T33" fmla="*/ 232 h 233"/>
                <a:gd name="T34" fmla="*/ 15 w 167"/>
                <a:gd name="T35" fmla="*/ 230 h 233"/>
                <a:gd name="T36" fmla="*/ 13 w 167"/>
                <a:gd name="T37" fmla="*/ 232 h 233"/>
                <a:gd name="T38" fmla="*/ 10 w 167"/>
                <a:gd name="T39" fmla="*/ 233 h 233"/>
                <a:gd name="T40" fmla="*/ 7 w 167"/>
                <a:gd name="T41" fmla="*/ 229 h 233"/>
                <a:gd name="T42" fmla="*/ 3 w 167"/>
                <a:gd name="T43" fmla="*/ 228 h 233"/>
                <a:gd name="T44" fmla="*/ 2 w 167"/>
                <a:gd name="T45" fmla="*/ 223 h 233"/>
                <a:gd name="T46" fmla="*/ 0 w 167"/>
                <a:gd name="T47" fmla="*/ 221 h 233"/>
                <a:gd name="T48" fmla="*/ 0 w 167"/>
                <a:gd name="T49" fmla="*/ 218 h 233"/>
                <a:gd name="T50" fmla="*/ 7 w 167"/>
                <a:gd name="T51" fmla="*/ 198 h 233"/>
                <a:gd name="T52" fmla="*/ 22 w 167"/>
                <a:gd name="T53" fmla="*/ 174 h 233"/>
                <a:gd name="T54" fmla="*/ 55 w 167"/>
                <a:gd name="T55" fmla="*/ 153 h 233"/>
                <a:gd name="T56" fmla="*/ 113 w 167"/>
                <a:gd name="T57" fmla="*/ 92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7" h="233">
                  <a:moveTo>
                    <a:pt x="113" y="92"/>
                  </a:moveTo>
                  <a:cubicBezTo>
                    <a:pt x="116" y="88"/>
                    <a:pt x="121" y="85"/>
                    <a:pt x="122" y="80"/>
                  </a:cubicBezTo>
                  <a:cubicBezTo>
                    <a:pt x="123" y="77"/>
                    <a:pt x="122" y="74"/>
                    <a:pt x="121" y="71"/>
                  </a:cubicBezTo>
                  <a:cubicBezTo>
                    <a:pt x="117" y="56"/>
                    <a:pt x="113" y="42"/>
                    <a:pt x="110" y="27"/>
                  </a:cubicBezTo>
                  <a:cubicBezTo>
                    <a:pt x="110" y="26"/>
                    <a:pt x="110" y="26"/>
                    <a:pt x="110" y="25"/>
                  </a:cubicBezTo>
                  <a:cubicBezTo>
                    <a:pt x="110" y="25"/>
                    <a:pt x="111" y="25"/>
                    <a:pt x="111" y="24"/>
                  </a:cubicBezTo>
                  <a:cubicBezTo>
                    <a:pt x="125" y="16"/>
                    <a:pt x="139" y="8"/>
                    <a:pt x="154" y="0"/>
                  </a:cubicBezTo>
                  <a:cubicBezTo>
                    <a:pt x="157" y="17"/>
                    <a:pt x="160" y="34"/>
                    <a:pt x="163" y="51"/>
                  </a:cubicBezTo>
                  <a:cubicBezTo>
                    <a:pt x="163" y="58"/>
                    <a:pt x="164" y="64"/>
                    <a:pt x="165" y="71"/>
                  </a:cubicBezTo>
                  <a:cubicBezTo>
                    <a:pt x="166" y="80"/>
                    <a:pt x="167" y="89"/>
                    <a:pt x="165" y="97"/>
                  </a:cubicBezTo>
                  <a:cubicBezTo>
                    <a:pt x="161" y="107"/>
                    <a:pt x="153" y="115"/>
                    <a:pt x="144" y="122"/>
                  </a:cubicBezTo>
                  <a:cubicBezTo>
                    <a:pt x="129" y="136"/>
                    <a:pt x="92" y="166"/>
                    <a:pt x="89" y="170"/>
                  </a:cubicBezTo>
                  <a:cubicBezTo>
                    <a:pt x="82" y="178"/>
                    <a:pt x="77" y="188"/>
                    <a:pt x="69" y="194"/>
                  </a:cubicBezTo>
                  <a:cubicBezTo>
                    <a:pt x="62" y="199"/>
                    <a:pt x="54" y="201"/>
                    <a:pt x="48" y="206"/>
                  </a:cubicBezTo>
                  <a:cubicBezTo>
                    <a:pt x="41" y="211"/>
                    <a:pt x="34" y="217"/>
                    <a:pt x="28" y="224"/>
                  </a:cubicBezTo>
                  <a:cubicBezTo>
                    <a:pt x="25" y="227"/>
                    <a:pt x="23" y="230"/>
                    <a:pt x="19" y="231"/>
                  </a:cubicBezTo>
                  <a:cubicBezTo>
                    <a:pt x="18" y="232"/>
                    <a:pt x="18" y="232"/>
                    <a:pt x="17" y="232"/>
                  </a:cubicBezTo>
                  <a:cubicBezTo>
                    <a:pt x="16" y="232"/>
                    <a:pt x="15" y="231"/>
                    <a:pt x="15" y="230"/>
                  </a:cubicBezTo>
                  <a:cubicBezTo>
                    <a:pt x="15" y="231"/>
                    <a:pt x="14" y="232"/>
                    <a:pt x="13" y="232"/>
                  </a:cubicBezTo>
                  <a:cubicBezTo>
                    <a:pt x="12" y="233"/>
                    <a:pt x="11" y="233"/>
                    <a:pt x="10" y="233"/>
                  </a:cubicBezTo>
                  <a:cubicBezTo>
                    <a:pt x="8" y="232"/>
                    <a:pt x="7" y="230"/>
                    <a:pt x="7" y="229"/>
                  </a:cubicBezTo>
                  <a:cubicBezTo>
                    <a:pt x="6" y="230"/>
                    <a:pt x="4" y="229"/>
                    <a:pt x="3" y="228"/>
                  </a:cubicBezTo>
                  <a:cubicBezTo>
                    <a:pt x="2" y="227"/>
                    <a:pt x="2" y="225"/>
                    <a:pt x="2" y="223"/>
                  </a:cubicBezTo>
                  <a:cubicBezTo>
                    <a:pt x="1" y="223"/>
                    <a:pt x="1" y="222"/>
                    <a:pt x="0" y="221"/>
                  </a:cubicBezTo>
                  <a:cubicBezTo>
                    <a:pt x="0" y="220"/>
                    <a:pt x="0" y="219"/>
                    <a:pt x="0" y="218"/>
                  </a:cubicBezTo>
                  <a:cubicBezTo>
                    <a:pt x="1" y="211"/>
                    <a:pt x="3" y="204"/>
                    <a:pt x="7" y="198"/>
                  </a:cubicBezTo>
                  <a:cubicBezTo>
                    <a:pt x="11" y="189"/>
                    <a:pt x="16" y="180"/>
                    <a:pt x="22" y="174"/>
                  </a:cubicBezTo>
                  <a:cubicBezTo>
                    <a:pt x="34" y="160"/>
                    <a:pt x="48" y="161"/>
                    <a:pt x="55" y="153"/>
                  </a:cubicBezTo>
                  <a:cubicBezTo>
                    <a:pt x="76" y="133"/>
                    <a:pt x="95" y="117"/>
                    <a:pt x="113" y="92"/>
                  </a:cubicBezTo>
                  <a:close/>
                </a:path>
              </a:pathLst>
            </a:custGeom>
            <a:solidFill>
              <a:srgbClr val="EBA5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 name="Freeform 38">
              <a:extLst>
                <a:ext uri="{FF2B5EF4-FFF2-40B4-BE49-F238E27FC236}">
                  <a16:creationId xmlns:a16="http://schemas.microsoft.com/office/drawing/2014/main" id="{93A441C1-16A3-5484-9C1C-30D1221C6B5D}"/>
                </a:ext>
                <a:ext uri="{C183D7F6-B498-43B3-948B-1728B52AA6E4}">
                  <adec:decorative xmlns:adec="http://schemas.microsoft.com/office/drawing/2017/decorative" val="1"/>
                </a:ext>
              </a:extLst>
            </p:cNvPr>
            <p:cNvSpPr>
              <a:spLocks/>
            </p:cNvSpPr>
            <p:nvPr/>
          </p:nvSpPr>
          <p:spPr bwMode="auto">
            <a:xfrm>
              <a:off x="5987" y="1706"/>
              <a:ext cx="53" cy="79"/>
            </a:xfrm>
            <a:custGeom>
              <a:avLst/>
              <a:gdLst>
                <a:gd name="T0" fmla="*/ 12 w 27"/>
                <a:gd name="T1" fmla="*/ 0 h 40"/>
                <a:gd name="T2" fmla="*/ 26 w 27"/>
                <a:gd name="T3" fmla="*/ 23 h 40"/>
                <a:gd name="T4" fmla="*/ 26 w 27"/>
                <a:gd name="T5" fmla="*/ 24 h 40"/>
                <a:gd name="T6" fmla="*/ 26 w 27"/>
                <a:gd name="T7" fmla="*/ 25 h 40"/>
                <a:gd name="T8" fmla="*/ 5 w 27"/>
                <a:gd name="T9" fmla="*/ 39 h 40"/>
                <a:gd name="T10" fmla="*/ 2 w 27"/>
                <a:gd name="T11" fmla="*/ 39 h 40"/>
                <a:gd name="T12" fmla="*/ 2 w 27"/>
                <a:gd name="T13" fmla="*/ 39 h 40"/>
                <a:gd name="T14" fmla="*/ 1 w 27"/>
                <a:gd name="T15" fmla="*/ 38 h 40"/>
                <a:gd name="T16" fmla="*/ 1 w 27"/>
                <a:gd name="T17" fmla="*/ 31 h 40"/>
                <a:gd name="T18" fmla="*/ 2 w 27"/>
                <a:gd name="T19" fmla="*/ 22 h 40"/>
                <a:gd name="T20" fmla="*/ 2 w 27"/>
                <a:gd name="T21" fmla="*/ 12 h 40"/>
                <a:gd name="T22" fmla="*/ 5 w 27"/>
                <a:gd name="T23" fmla="*/ 4 h 40"/>
                <a:gd name="T24" fmla="*/ 12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12" y="0"/>
                  </a:moveTo>
                  <a:cubicBezTo>
                    <a:pt x="14" y="9"/>
                    <a:pt x="19" y="18"/>
                    <a:pt x="26" y="23"/>
                  </a:cubicBezTo>
                  <a:cubicBezTo>
                    <a:pt x="26" y="24"/>
                    <a:pt x="27" y="24"/>
                    <a:pt x="26" y="24"/>
                  </a:cubicBezTo>
                  <a:cubicBezTo>
                    <a:pt x="26" y="25"/>
                    <a:pt x="26" y="25"/>
                    <a:pt x="26" y="25"/>
                  </a:cubicBezTo>
                  <a:cubicBezTo>
                    <a:pt x="20" y="31"/>
                    <a:pt x="13" y="36"/>
                    <a:pt x="5" y="39"/>
                  </a:cubicBezTo>
                  <a:cubicBezTo>
                    <a:pt x="4" y="39"/>
                    <a:pt x="3" y="40"/>
                    <a:pt x="2" y="39"/>
                  </a:cubicBezTo>
                  <a:cubicBezTo>
                    <a:pt x="2" y="39"/>
                    <a:pt x="2" y="39"/>
                    <a:pt x="2" y="39"/>
                  </a:cubicBezTo>
                  <a:cubicBezTo>
                    <a:pt x="1" y="39"/>
                    <a:pt x="1" y="39"/>
                    <a:pt x="1" y="38"/>
                  </a:cubicBezTo>
                  <a:cubicBezTo>
                    <a:pt x="0" y="36"/>
                    <a:pt x="1" y="34"/>
                    <a:pt x="1" y="31"/>
                  </a:cubicBezTo>
                  <a:cubicBezTo>
                    <a:pt x="2" y="28"/>
                    <a:pt x="2" y="25"/>
                    <a:pt x="2" y="22"/>
                  </a:cubicBezTo>
                  <a:cubicBezTo>
                    <a:pt x="2" y="18"/>
                    <a:pt x="1" y="15"/>
                    <a:pt x="2" y="12"/>
                  </a:cubicBezTo>
                  <a:cubicBezTo>
                    <a:pt x="2" y="9"/>
                    <a:pt x="3" y="6"/>
                    <a:pt x="5" y="4"/>
                  </a:cubicBezTo>
                  <a:cubicBezTo>
                    <a:pt x="7" y="3"/>
                    <a:pt x="9" y="2"/>
                    <a:pt x="12" y="0"/>
                  </a:cubicBezTo>
                  <a:close/>
                </a:path>
              </a:pathLst>
            </a:custGeom>
            <a:solidFill>
              <a:srgbClr val="EBA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 name="Freeform 39">
              <a:extLst>
                <a:ext uri="{FF2B5EF4-FFF2-40B4-BE49-F238E27FC236}">
                  <a16:creationId xmlns:a16="http://schemas.microsoft.com/office/drawing/2014/main" id="{FF9933CC-59E2-12AE-2178-B8D54E9D1C4F}"/>
                </a:ext>
                <a:ext uri="{C183D7F6-B498-43B3-948B-1728B52AA6E4}">
                  <adec:decorative xmlns:adec="http://schemas.microsoft.com/office/drawing/2017/decorative" val="1"/>
                </a:ext>
              </a:extLst>
            </p:cNvPr>
            <p:cNvSpPr>
              <a:spLocks/>
            </p:cNvSpPr>
            <p:nvPr/>
          </p:nvSpPr>
          <p:spPr bwMode="auto">
            <a:xfrm>
              <a:off x="6093" y="1777"/>
              <a:ext cx="60" cy="331"/>
            </a:xfrm>
            <a:custGeom>
              <a:avLst/>
              <a:gdLst>
                <a:gd name="T0" fmla="*/ 28 w 30"/>
                <a:gd name="T1" fmla="*/ 160 h 168"/>
                <a:gd name="T2" fmla="*/ 13 w 30"/>
                <a:gd name="T3" fmla="*/ 96 h 168"/>
                <a:gd name="T4" fmla="*/ 9 w 30"/>
                <a:gd name="T5" fmla="*/ 60 h 168"/>
                <a:gd name="T6" fmla="*/ 14 w 30"/>
                <a:gd name="T7" fmla="*/ 12 h 168"/>
                <a:gd name="T8" fmla="*/ 15 w 30"/>
                <a:gd name="T9" fmla="*/ 0 h 168"/>
                <a:gd name="T10" fmla="*/ 9 w 30"/>
                <a:gd name="T11" fmla="*/ 9 h 168"/>
                <a:gd name="T12" fmla="*/ 7 w 30"/>
                <a:gd name="T13" fmla="*/ 107 h 168"/>
                <a:gd name="T14" fmla="*/ 20 w 30"/>
                <a:gd name="T15" fmla="*/ 162 h 168"/>
                <a:gd name="T16" fmla="*/ 23 w 30"/>
                <a:gd name="T17" fmla="*/ 166 h 168"/>
                <a:gd name="T18" fmla="*/ 28 w 30"/>
                <a:gd name="T19" fmla="*/ 167 h 168"/>
                <a:gd name="T20" fmla="*/ 28 w 30"/>
                <a:gd name="T21" fmla="*/ 16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168">
                  <a:moveTo>
                    <a:pt x="28" y="160"/>
                  </a:moveTo>
                  <a:cubicBezTo>
                    <a:pt x="19" y="140"/>
                    <a:pt x="16" y="118"/>
                    <a:pt x="13" y="96"/>
                  </a:cubicBezTo>
                  <a:cubicBezTo>
                    <a:pt x="11" y="84"/>
                    <a:pt x="10" y="72"/>
                    <a:pt x="9" y="60"/>
                  </a:cubicBezTo>
                  <a:cubicBezTo>
                    <a:pt x="9" y="44"/>
                    <a:pt x="10" y="28"/>
                    <a:pt x="14" y="12"/>
                  </a:cubicBezTo>
                  <a:cubicBezTo>
                    <a:pt x="15" y="8"/>
                    <a:pt x="16" y="4"/>
                    <a:pt x="15" y="0"/>
                  </a:cubicBezTo>
                  <a:cubicBezTo>
                    <a:pt x="12" y="2"/>
                    <a:pt x="10" y="5"/>
                    <a:pt x="9" y="9"/>
                  </a:cubicBezTo>
                  <a:cubicBezTo>
                    <a:pt x="1" y="41"/>
                    <a:pt x="0" y="74"/>
                    <a:pt x="7" y="107"/>
                  </a:cubicBezTo>
                  <a:cubicBezTo>
                    <a:pt x="10" y="125"/>
                    <a:pt x="14" y="144"/>
                    <a:pt x="20" y="162"/>
                  </a:cubicBezTo>
                  <a:cubicBezTo>
                    <a:pt x="21" y="163"/>
                    <a:pt x="22" y="165"/>
                    <a:pt x="23" y="166"/>
                  </a:cubicBezTo>
                  <a:cubicBezTo>
                    <a:pt x="24" y="168"/>
                    <a:pt x="27" y="168"/>
                    <a:pt x="28" y="167"/>
                  </a:cubicBezTo>
                  <a:cubicBezTo>
                    <a:pt x="30" y="165"/>
                    <a:pt x="29" y="162"/>
                    <a:pt x="28" y="160"/>
                  </a:cubicBezTo>
                  <a:close/>
                </a:path>
              </a:pathLst>
            </a:custGeom>
            <a:solidFill>
              <a:srgbClr val="FBB0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 name="Freeform 40">
              <a:extLst>
                <a:ext uri="{FF2B5EF4-FFF2-40B4-BE49-F238E27FC236}">
                  <a16:creationId xmlns:a16="http://schemas.microsoft.com/office/drawing/2014/main" id="{9F8B63E7-3E40-5D71-75AE-75FA53FFFF5B}"/>
                </a:ext>
                <a:ext uri="{C183D7F6-B498-43B3-948B-1728B52AA6E4}">
                  <adec:decorative xmlns:adec="http://schemas.microsoft.com/office/drawing/2017/decorative" val="1"/>
                </a:ext>
              </a:extLst>
            </p:cNvPr>
            <p:cNvSpPr>
              <a:spLocks/>
            </p:cNvSpPr>
            <p:nvPr/>
          </p:nvSpPr>
          <p:spPr bwMode="auto">
            <a:xfrm>
              <a:off x="5884" y="2104"/>
              <a:ext cx="93" cy="188"/>
            </a:xfrm>
            <a:custGeom>
              <a:avLst/>
              <a:gdLst>
                <a:gd name="T0" fmla="*/ 0 w 47"/>
                <a:gd name="T1" fmla="*/ 85 h 95"/>
                <a:gd name="T2" fmla="*/ 2 w 47"/>
                <a:gd name="T3" fmla="*/ 90 h 95"/>
                <a:gd name="T4" fmla="*/ 7 w 47"/>
                <a:gd name="T5" fmla="*/ 92 h 95"/>
                <a:gd name="T6" fmla="*/ 28 w 47"/>
                <a:gd name="T7" fmla="*/ 88 h 95"/>
                <a:gd name="T8" fmla="*/ 40 w 47"/>
                <a:gd name="T9" fmla="*/ 66 h 95"/>
                <a:gd name="T10" fmla="*/ 46 w 47"/>
                <a:gd name="T11" fmla="*/ 3 h 95"/>
                <a:gd name="T12" fmla="*/ 46 w 47"/>
                <a:gd name="T13" fmla="*/ 1 h 95"/>
                <a:gd name="T14" fmla="*/ 43 w 47"/>
                <a:gd name="T15" fmla="*/ 1 h 95"/>
                <a:gd name="T16" fmla="*/ 42 w 47"/>
                <a:gd name="T17" fmla="*/ 4 h 95"/>
                <a:gd name="T18" fmla="*/ 36 w 47"/>
                <a:gd name="T19" fmla="*/ 34 h 95"/>
                <a:gd name="T20" fmla="*/ 32 w 47"/>
                <a:gd name="T21" fmla="*/ 56 h 95"/>
                <a:gd name="T22" fmla="*/ 21 w 47"/>
                <a:gd name="T23" fmla="*/ 76 h 95"/>
                <a:gd name="T24" fmla="*/ 0 w 47"/>
                <a:gd name="T25" fmla="*/ 8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5">
                  <a:moveTo>
                    <a:pt x="0" y="85"/>
                  </a:moveTo>
                  <a:cubicBezTo>
                    <a:pt x="0" y="87"/>
                    <a:pt x="1" y="89"/>
                    <a:pt x="2" y="90"/>
                  </a:cubicBezTo>
                  <a:cubicBezTo>
                    <a:pt x="3" y="91"/>
                    <a:pt x="5" y="92"/>
                    <a:pt x="7" y="92"/>
                  </a:cubicBezTo>
                  <a:cubicBezTo>
                    <a:pt x="14" y="95"/>
                    <a:pt x="23" y="93"/>
                    <a:pt x="28" y="88"/>
                  </a:cubicBezTo>
                  <a:cubicBezTo>
                    <a:pt x="34" y="82"/>
                    <a:pt x="38" y="74"/>
                    <a:pt x="40" y="66"/>
                  </a:cubicBezTo>
                  <a:cubicBezTo>
                    <a:pt x="45" y="45"/>
                    <a:pt x="47" y="24"/>
                    <a:pt x="46" y="3"/>
                  </a:cubicBezTo>
                  <a:cubicBezTo>
                    <a:pt x="46" y="2"/>
                    <a:pt x="46" y="1"/>
                    <a:pt x="46" y="1"/>
                  </a:cubicBezTo>
                  <a:cubicBezTo>
                    <a:pt x="45" y="0"/>
                    <a:pt x="44" y="0"/>
                    <a:pt x="43" y="1"/>
                  </a:cubicBezTo>
                  <a:cubicBezTo>
                    <a:pt x="42" y="2"/>
                    <a:pt x="42" y="3"/>
                    <a:pt x="42" y="4"/>
                  </a:cubicBezTo>
                  <a:cubicBezTo>
                    <a:pt x="40" y="14"/>
                    <a:pt x="38" y="24"/>
                    <a:pt x="36" y="34"/>
                  </a:cubicBezTo>
                  <a:cubicBezTo>
                    <a:pt x="35" y="41"/>
                    <a:pt x="34" y="49"/>
                    <a:pt x="32" y="56"/>
                  </a:cubicBezTo>
                  <a:cubicBezTo>
                    <a:pt x="30" y="64"/>
                    <a:pt x="26" y="71"/>
                    <a:pt x="21" y="76"/>
                  </a:cubicBezTo>
                  <a:cubicBezTo>
                    <a:pt x="15" y="80"/>
                    <a:pt x="8" y="83"/>
                    <a:pt x="0" y="85"/>
                  </a:cubicBezTo>
                  <a:close/>
                </a:path>
              </a:pathLst>
            </a:custGeom>
            <a:solidFill>
              <a:srgbClr val="F382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4" name="Freeform 41">
              <a:extLst>
                <a:ext uri="{FF2B5EF4-FFF2-40B4-BE49-F238E27FC236}">
                  <a16:creationId xmlns:a16="http://schemas.microsoft.com/office/drawing/2014/main" id="{DF103DD5-AF66-D4EF-9F5A-3435C496DC39}"/>
                </a:ext>
                <a:ext uri="{C183D7F6-B498-43B3-948B-1728B52AA6E4}">
                  <adec:decorative xmlns:adec="http://schemas.microsoft.com/office/drawing/2017/decorative" val="1"/>
                </a:ext>
              </a:extLst>
            </p:cNvPr>
            <p:cNvSpPr>
              <a:spLocks/>
            </p:cNvSpPr>
            <p:nvPr/>
          </p:nvSpPr>
          <p:spPr bwMode="auto">
            <a:xfrm>
              <a:off x="5862" y="1670"/>
              <a:ext cx="148" cy="135"/>
            </a:xfrm>
            <a:custGeom>
              <a:avLst/>
              <a:gdLst>
                <a:gd name="T0" fmla="*/ 0 w 75"/>
                <a:gd name="T1" fmla="*/ 53 h 68"/>
                <a:gd name="T2" fmla="*/ 5 w 75"/>
                <a:gd name="T3" fmla="*/ 49 h 68"/>
                <a:gd name="T4" fmla="*/ 16 w 75"/>
                <a:gd name="T5" fmla="*/ 23 h 68"/>
                <a:gd name="T6" fmla="*/ 15 w 75"/>
                <a:gd name="T7" fmla="*/ 16 h 68"/>
                <a:gd name="T8" fmla="*/ 8 w 75"/>
                <a:gd name="T9" fmla="*/ 5 h 68"/>
                <a:gd name="T10" fmla="*/ 7 w 75"/>
                <a:gd name="T11" fmla="*/ 0 h 68"/>
                <a:gd name="T12" fmla="*/ 16 w 75"/>
                <a:gd name="T13" fmla="*/ 4 h 68"/>
                <a:gd name="T14" fmla="*/ 32 w 75"/>
                <a:gd name="T15" fmla="*/ 6 h 68"/>
                <a:gd name="T16" fmla="*/ 46 w 75"/>
                <a:gd name="T17" fmla="*/ 11 h 68"/>
                <a:gd name="T18" fmla="*/ 69 w 75"/>
                <a:gd name="T19" fmla="*/ 15 h 68"/>
                <a:gd name="T20" fmla="*/ 74 w 75"/>
                <a:gd name="T21" fmla="*/ 14 h 68"/>
                <a:gd name="T22" fmla="*/ 75 w 75"/>
                <a:gd name="T23" fmla="*/ 19 h 68"/>
                <a:gd name="T24" fmla="*/ 68 w 75"/>
                <a:gd name="T25" fmla="*/ 26 h 68"/>
                <a:gd name="T26" fmla="*/ 67 w 75"/>
                <a:gd name="T27" fmla="*/ 35 h 68"/>
                <a:gd name="T28" fmla="*/ 65 w 75"/>
                <a:gd name="T29" fmla="*/ 55 h 68"/>
                <a:gd name="T30" fmla="*/ 65 w 75"/>
                <a:gd name="T31" fmla="*/ 59 h 68"/>
                <a:gd name="T32" fmla="*/ 63 w 75"/>
                <a:gd name="T33" fmla="*/ 60 h 68"/>
                <a:gd name="T34" fmla="*/ 34 w 75"/>
                <a:gd name="T35" fmla="*/ 67 h 68"/>
                <a:gd name="T36" fmla="*/ 26 w 75"/>
                <a:gd name="T37" fmla="*/ 67 h 68"/>
                <a:gd name="T38" fmla="*/ 19 w 75"/>
                <a:gd name="T39" fmla="*/ 64 h 68"/>
                <a:gd name="T40" fmla="*/ 0 w 75"/>
                <a:gd name="T41" fmla="*/ 5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5" h="68">
                  <a:moveTo>
                    <a:pt x="0" y="53"/>
                  </a:moveTo>
                  <a:cubicBezTo>
                    <a:pt x="2" y="52"/>
                    <a:pt x="4" y="51"/>
                    <a:pt x="5" y="49"/>
                  </a:cubicBezTo>
                  <a:cubicBezTo>
                    <a:pt x="12" y="42"/>
                    <a:pt x="15" y="32"/>
                    <a:pt x="16" y="23"/>
                  </a:cubicBezTo>
                  <a:cubicBezTo>
                    <a:pt x="16" y="21"/>
                    <a:pt x="16" y="18"/>
                    <a:pt x="15" y="16"/>
                  </a:cubicBezTo>
                  <a:cubicBezTo>
                    <a:pt x="14" y="12"/>
                    <a:pt x="11" y="9"/>
                    <a:pt x="8" y="5"/>
                  </a:cubicBezTo>
                  <a:cubicBezTo>
                    <a:pt x="7" y="4"/>
                    <a:pt x="6" y="1"/>
                    <a:pt x="7" y="0"/>
                  </a:cubicBezTo>
                  <a:cubicBezTo>
                    <a:pt x="10" y="0"/>
                    <a:pt x="13" y="2"/>
                    <a:pt x="16" y="4"/>
                  </a:cubicBezTo>
                  <a:cubicBezTo>
                    <a:pt x="21" y="6"/>
                    <a:pt x="26" y="5"/>
                    <a:pt x="32" y="6"/>
                  </a:cubicBezTo>
                  <a:cubicBezTo>
                    <a:pt x="37" y="7"/>
                    <a:pt x="41" y="9"/>
                    <a:pt x="46" y="11"/>
                  </a:cubicBezTo>
                  <a:cubicBezTo>
                    <a:pt x="53" y="15"/>
                    <a:pt x="61" y="15"/>
                    <a:pt x="69" y="15"/>
                  </a:cubicBezTo>
                  <a:cubicBezTo>
                    <a:pt x="70" y="14"/>
                    <a:pt x="74" y="14"/>
                    <a:pt x="74" y="14"/>
                  </a:cubicBezTo>
                  <a:cubicBezTo>
                    <a:pt x="74" y="15"/>
                    <a:pt x="75" y="19"/>
                    <a:pt x="75" y="19"/>
                  </a:cubicBezTo>
                  <a:cubicBezTo>
                    <a:pt x="74" y="20"/>
                    <a:pt x="69" y="22"/>
                    <a:pt x="68" y="26"/>
                  </a:cubicBezTo>
                  <a:cubicBezTo>
                    <a:pt x="67" y="29"/>
                    <a:pt x="67" y="32"/>
                    <a:pt x="67" y="35"/>
                  </a:cubicBezTo>
                  <a:cubicBezTo>
                    <a:pt x="67" y="42"/>
                    <a:pt x="65" y="48"/>
                    <a:pt x="65" y="55"/>
                  </a:cubicBezTo>
                  <a:cubicBezTo>
                    <a:pt x="65" y="56"/>
                    <a:pt x="65" y="58"/>
                    <a:pt x="65" y="59"/>
                  </a:cubicBezTo>
                  <a:cubicBezTo>
                    <a:pt x="64" y="59"/>
                    <a:pt x="63" y="60"/>
                    <a:pt x="63" y="60"/>
                  </a:cubicBezTo>
                  <a:cubicBezTo>
                    <a:pt x="54" y="66"/>
                    <a:pt x="44" y="66"/>
                    <a:pt x="34" y="67"/>
                  </a:cubicBezTo>
                  <a:cubicBezTo>
                    <a:pt x="31" y="67"/>
                    <a:pt x="28" y="68"/>
                    <a:pt x="26" y="67"/>
                  </a:cubicBezTo>
                  <a:cubicBezTo>
                    <a:pt x="23" y="66"/>
                    <a:pt x="21" y="65"/>
                    <a:pt x="19" y="64"/>
                  </a:cubicBezTo>
                  <a:cubicBezTo>
                    <a:pt x="13" y="60"/>
                    <a:pt x="7" y="56"/>
                    <a:pt x="0" y="53"/>
                  </a:cubicBezTo>
                  <a:close/>
                </a:path>
              </a:pathLst>
            </a:custGeom>
            <a:solidFill>
              <a:srgbClr val="CD88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5" name="Freeform 42">
              <a:extLst>
                <a:ext uri="{FF2B5EF4-FFF2-40B4-BE49-F238E27FC236}">
                  <a16:creationId xmlns:a16="http://schemas.microsoft.com/office/drawing/2014/main" id="{9DF87FDC-E970-C562-7A47-B183AE99F5EF}"/>
                </a:ext>
                <a:ext uri="{C183D7F6-B498-43B3-948B-1728B52AA6E4}">
                  <adec:decorative xmlns:adec="http://schemas.microsoft.com/office/drawing/2017/decorative" val="1"/>
                </a:ext>
              </a:extLst>
            </p:cNvPr>
            <p:cNvSpPr>
              <a:spLocks/>
            </p:cNvSpPr>
            <p:nvPr/>
          </p:nvSpPr>
          <p:spPr bwMode="auto">
            <a:xfrm>
              <a:off x="5959" y="1743"/>
              <a:ext cx="107" cy="77"/>
            </a:xfrm>
            <a:custGeom>
              <a:avLst/>
              <a:gdLst>
                <a:gd name="T0" fmla="*/ 40 w 54"/>
                <a:gd name="T1" fmla="*/ 5 h 39"/>
                <a:gd name="T2" fmla="*/ 8 w 54"/>
                <a:gd name="T3" fmla="*/ 22 h 39"/>
                <a:gd name="T4" fmla="*/ 3 w 54"/>
                <a:gd name="T5" fmla="*/ 25 h 39"/>
                <a:gd name="T6" fmla="*/ 1 w 54"/>
                <a:gd name="T7" fmla="*/ 29 h 39"/>
                <a:gd name="T8" fmla="*/ 0 w 54"/>
                <a:gd name="T9" fmla="*/ 36 h 39"/>
                <a:gd name="T10" fmla="*/ 2 w 54"/>
                <a:gd name="T11" fmla="*/ 39 h 39"/>
                <a:gd name="T12" fmla="*/ 4 w 54"/>
                <a:gd name="T13" fmla="*/ 37 h 39"/>
                <a:gd name="T14" fmla="*/ 7 w 54"/>
                <a:gd name="T15" fmla="*/ 29 h 39"/>
                <a:gd name="T16" fmla="*/ 15 w 54"/>
                <a:gd name="T17" fmla="*/ 25 h 39"/>
                <a:gd name="T18" fmla="*/ 40 w 54"/>
                <a:gd name="T19" fmla="*/ 11 h 39"/>
                <a:gd name="T20" fmla="*/ 50 w 54"/>
                <a:gd name="T21" fmla="*/ 5 h 39"/>
                <a:gd name="T22" fmla="*/ 54 w 54"/>
                <a:gd name="T23" fmla="*/ 3 h 39"/>
                <a:gd name="T24" fmla="*/ 54 w 54"/>
                <a:gd name="T25" fmla="*/ 2 h 39"/>
                <a:gd name="T26" fmla="*/ 40 w 54"/>
                <a:gd name="T27" fmla="*/ 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39">
                  <a:moveTo>
                    <a:pt x="40" y="5"/>
                  </a:moveTo>
                  <a:cubicBezTo>
                    <a:pt x="31" y="12"/>
                    <a:pt x="20" y="19"/>
                    <a:pt x="8" y="22"/>
                  </a:cubicBezTo>
                  <a:cubicBezTo>
                    <a:pt x="7" y="23"/>
                    <a:pt x="5" y="23"/>
                    <a:pt x="3" y="25"/>
                  </a:cubicBezTo>
                  <a:cubicBezTo>
                    <a:pt x="2" y="26"/>
                    <a:pt x="1" y="28"/>
                    <a:pt x="1" y="29"/>
                  </a:cubicBezTo>
                  <a:cubicBezTo>
                    <a:pt x="1" y="31"/>
                    <a:pt x="0" y="34"/>
                    <a:pt x="0" y="36"/>
                  </a:cubicBezTo>
                  <a:cubicBezTo>
                    <a:pt x="0" y="37"/>
                    <a:pt x="1" y="39"/>
                    <a:pt x="2" y="39"/>
                  </a:cubicBezTo>
                  <a:cubicBezTo>
                    <a:pt x="3" y="39"/>
                    <a:pt x="4" y="38"/>
                    <a:pt x="4" y="37"/>
                  </a:cubicBezTo>
                  <a:cubicBezTo>
                    <a:pt x="5" y="34"/>
                    <a:pt x="5" y="31"/>
                    <a:pt x="7" y="29"/>
                  </a:cubicBezTo>
                  <a:cubicBezTo>
                    <a:pt x="9" y="26"/>
                    <a:pt x="12" y="26"/>
                    <a:pt x="15" y="25"/>
                  </a:cubicBezTo>
                  <a:cubicBezTo>
                    <a:pt x="24" y="22"/>
                    <a:pt x="33" y="17"/>
                    <a:pt x="40" y="11"/>
                  </a:cubicBezTo>
                  <a:cubicBezTo>
                    <a:pt x="43" y="9"/>
                    <a:pt x="46" y="6"/>
                    <a:pt x="50" y="5"/>
                  </a:cubicBezTo>
                  <a:cubicBezTo>
                    <a:pt x="51" y="4"/>
                    <a:pt x="53" y="4"/>
                    <a:pt x="54" y="3"/>
                  </a:cubicBezTo>
                  <a:cubicBezTo>
                    <a:pt x="54" y="3"/>
                    <a:pt x="54" y="2"/>
                    <a:pt x="54" y="2"/>
                  </a:cubicBezTo>
                  <a:cubicBezTo>
                    <a:pt x="49" y="0"/>
                    <a:pt x="43" y="2"/>
                    <a:pt x="40" y="5"/>
                  </a:cubicBezTo>
                  <a:close/>
                </a:path>
              </a:pathLst>
            </a:custGeom>
            <a:solidFill>
              <a:srgbClr val="F382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6" name="Freeform 43">
              <a:extLst>
                <a:ext uri="{FF2B5EF4-FFF2-40B4-BE49-F238E27FC236}">
                  <a16:creationId xmlns:a16="http://schemas.microsoft.com/office/drawing/2014/main" id="{53ED0ABC-7F5F-BCED-9D1B-58D5EB5ED381}"/>
                </a:ext>
                <a:ext uri="{C183D7F6-B498-43B3-948B-1728B52AA6E4}">
                  <adec:decorative xmlns:adec="http://schemas.microsoft.com/office/drawing/2017/decorative" val="1"/>
                </a:ext>
              </a:extLst>
            </p:cNvPr>
            <p:cNvSpPr>
              <a:spLocks/>
            </p:cNvSpPr>
            <p:nvPr/>
          </p:nvSpPr>
          <p:spPr bwMode="auto">
            <a:xfrm>
              <a:off x="5831" y="1767"/>
              <a:ext cx="77" cy="59"/>
            </a:xfrm>
            <a:custGeom>
              <a:avLst/>
              <a:gdLst>
                <a:gd name="T0" fmla="*/ 37 w 39"/>
                <a:gd name="T1" fmla="*/ 17 h 30"/>
                <a:gd name="T2" fmla="*/ 30 w 39"/>
                <a:gd name="T3" fmla="*/ 9 h 30"/>
                <a:gd name="T4" fmla="*/ 10 w 39"/>
                <a:gd name="T5" fmla="*/ 1 h 30"/>
                <a:gd name="T6" fmla="*/ 0 w 39"/>
                <a:gd name="T7" fmla="*/ 4 h 30"/>
                <a:gd name="T8" fmla="*/ 8 w 39"/>
                <a:gd name="T9" fmla="*/ 6 h 30"/>
                <a:gd name="T10" fmla="*/ 15 w 39"/>
                <a:gd name="T11" fmla="*/ 10 h 30"/>
                <a:gd name="T12" fmla="*/ 22 w 39"/>
                <a:gd name="T13" fmla="*/ 14 h 30"/>
                <a:gd name="T14" fmla="*/ 32 w 39"/>
                <a:gd name="T15" fmla="*/ 23 h 30"/>
                <a:gd name="T16" fmla="*/ 35 w 39"/>
                <a:gd name="T17" fmla="*/ 29 h 30"/>
                <a:gd name="T18" fmla="*/ 37 w 39"/>
                <a:gd name="T19" fmla="*/ 30 h 30"/>
                <a:gd name="T20" fmla="*/ 38 w 39"/>
                <a:gd name="T21" fmla="*/ 28 h 30"/>
                <a:gd name="T22" fmla="*/ 37 w 39"/>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30">
                  <a:moveTo>
                    <a:pt x="37" y="17"/>
                  </a:moveTo>
                  <a:cubicBezTo>
                    <a:pt x="36" y="14"/>
                    <a:pt x="33" y="11"/>
                    <a:pt x="30" y="9"/>
                  </a:cubicBezTo>
                  <a:cubicBezTo>
                    <a:pt x="27" y="8"/>
                    <a:pt x="14" y="2"/>
                    <a:pt x="10" y="1"/>
                  </a:cubicBezTo>
                  <a:cubicBezTo>
                    <a:pt x="7" y="0"/>
                    <a:pt x="4" y="1"/>
                    <a:pt x="0" y="4"/>
                  </a:cubicBezTo>
                  <a:cubicBezTo>
                    <a:pt x="3" y="4"/>
                    <a:pt x="6" y="5"/>
                    <a:pt x="8" y="6"/>
                  </a:cubicBezTo>
                  <a:cubicBezTo>
                    <a:pt x="11" y="7"/>
                    <a:pt x="13" y="8"/>
                    <a:pt x="15" y="10"/>
                  </a:cubicBezTo>
                  <a:cubicBezTo>
                    <a:pt x="17" y="11"/>
                    <a:pt x="20" y="12"/>
                    <a:pt x="22" y="14"/>
                  </a:cubicBezTo>
                  <a:cubicBezTo>
                    <a:pt x="26" y="16"/>
                    <a:pt x="30" y="18"/>
                    <a:pt x="32" y="23"/>
                  </a:cubicBezTo>
                  <a:cubicBezTo>
                    <a:pt x="33" y="25"/>
                    <a:pt x="33" y="27"/>
                    <a:pt x="35" y="29"/>
                  </a:cubicBezTo>
                  <a:cubicBezTo>
                    <a:pt x="36" y="30"/>
                    <a:pt x="36" y="30"/>
                    <a:pt x="37" y="30"/>
                  </a:cubicBezTo>
                  <a:cubicBezTo>
                    <a:pt x="37" y="29"/>
                    <a:pt x="38" y="29"/>
                    <a:pt x="38" y="28"/>
                  </a:cubicBezTo>
                  <a:cubicBezTo>
                    <a:pt x="39" y="25"/>
                    <a:pt x="38" y="21"/>
                    <a:pt x="37" y="17"/>
                  </a:cubicBezTo>
                  <a:close/>
                </a:path>
              </a:pathLst>
            </a:custGeom>
            <a:solidFill>
              <a:srgbClr val="F382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7" name="Freeform 44">
              <a:extLst>
                <a:ext uri="{FF2B5EF4-FFF2-40B4-BE49-F238E27FC236}">
                  <a16:creationId xmlns:a16="http://schemas.microsoft.com/office/drawing/2014/main" id="{091B102F-5C59-63E8-953B-53183B8ECAF9}"/>
                </a:ext>
                <a:ext uri="{C183D7F6-B498-43B3-948B-1728B52AA6E4}">
                  <adec:decorative xmlns:adec="http://schemas.microsoft.com/office/drawing/2017/decorative" val="1"/>
                </a:ext>
              </a:extLst>
            </p:cNvPr>
            <p:cNvSpPr>
              <a:spLocks/>
            </p:cNvSpPr>
            <p:nvPr/>
          </p:nvSpPr>
          <p:spPr bwMode="auto">
            <a:xfrm>
              <a:off x="5602" y="1986"/>
              <a:ext cx="324" cy="622"/>
            </a:xfrm>
            <a:custGeom>
              <a:avLst/>
              <a:gdLst>
                <a:gd name="T0" fmla="*/ 65 w 164"/>
                <a:gd name="T1" fmla="*/ 68 h 315"/>
                <a:gd name="T2" fmla="*/ 47 w 164"/>
                <a:gd name="T3" fmla="*/ 40 h 315"/>
                <a:gd name="T4" fmla="*/ 40 w 164"/>
                <a:gd name="T5" fmla="*/ 25 h 315"/>
                <a:gd name="T6" fmla="*/ 35 w 164"/>
                <a:gd name="T7" fmla="*/ 0 h 315"/>
                <a:gd name="T8" fmla="*/ 26 w 164"/>
                <a:gd name="T9" fmla="*/ 8 h 315"/>
                <a:gd name="T10" fmla="*/ 1 w 164"/>
                <a:gd name="T11" fmla="*/ 180 h 315"/>
                <a:gd name="T12" fmla="*/ 6 w 164"/>
                <a:gd name="T13" fmla="*/ 230 h 315"/>
                <a:gd name="T14" fmla="*/ 35 w 164"/>
                <a:gd name="T15" fmla="*/ 286 h 315"/>
                <a:gd name="T16" fmla="*/ 71 w 164"/>
                <a:gd name="T17" fmla="*/ 307 h 315"/>
                <a:gd name="T18" fmla="*/ 115 w 164"/>
                <a:gd name="T19" fmla="*/ 310 h 315"/>
                <a:gd name="T20" fmla="*/ 151 w 164"/>
                <a:gd name="T21" fmla="*/ 276 h 315"/>
                <a:gd name="T22" fmla="*/ 149 w 164"/>
                <a:gd name="T23" fmla="*/ 186 h 315"/>
                <a:gd name="T24" fmla="*/ 99 w 164"/>
                <a:gd name="T25" fmla="*/ 108 h 315"/>
                <a:gd name="T26" fmla="*/ 65 w 164"/>
                <a:gd name="T27" fmla="*/ 68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4" h="315">
                  <a:moveTo>
                    <a:pt x="65" y="68"/>
                  </a:moveTo>
                  <a:cubicBezTo>
                    <a:pt x="58" y="59"/>
                    <a:pt x="53" y="50"/>
                    <a:pt x="47" y="40"/>
                  </a:cubicBezTo>
                  <a:cubicBezTo>
                    <a:pt x="45" y="35"/>
                    <a:pt x="42" y="30"/>
                    <a:pt x="40" y="25"/>
                  </a:cubicBezTo>
                  <a:cubicBezTo>
                    <a:pt x="37" y="17"/>
                    <a:pt x="36" y="8"/>
                    <a:pt x="35" y="0"/>
                  </a:cubicBezTo>
                  <a:cubicBezTo>
                    <a:pt x="31" y="0"/>
                    <a:pt x="28" y="4"/>
                    <a:pt x="26" y="8"/>
                  </a:cubicBezTo>
                  <a:cubicBezTo>
                    <a:pt x="5" y="49"/>
                    <a:pt x="0" y="134"/>
                    <a:pt x="1" y="180"/>
                  </a:cubicBezTo>
                  <a:cubicBezTo>
                    <a:pt x="2" y="197"/>
                    <a:pt x="2" y="213"/>
                    <a:pt x="6" y="230"/>
                  </a:cubicBezTo>
                  <a:cubicBezTo>
                    <a:pt x="11" y="251"/>
                    <a:pt x="19" y="272"/>
                    <a:pt x="35" y="286"/>
                  </a:cubicBezTo>
                  <a:cubicBezTo>
                    <a:pt x="45" y="296"/>
                    <a:pt x="58" y="303"/>
                    <a:pt x="71" y="307"/>
                  </a:cubicBezTo>
                  <a:cubicBezTo>
                    <a:pt x="85" y="312"/>
                    <a:pt x="101" y="315"/>
                    <a:pt x="115" y="310"/>
                  </a:cubicBezTo>
                  <a:cubicBezTo>
                    <a:pt x="131" y="305"/>
                    <a:pt x="144" y="291"/>
                    <a:pt x="151" y="276"/>
                  </a:cubicBezTo>
                  <a:cubicBezTo>
                    <a:pt x="164" y="248"/>
                    <a:pt x="160" y="214"/>
                    <a:pt x="149" y="186"/>
                  </a:cubicBezTo>
                  <a:cubicBezTo>
                    <a:pt x="137" y="157"/>
                    <a:pt x="118" y="133"/>
                    <a:pt x="99" y="108"/>
                  </a:cubicBezTo>
                  <a:cubicBezTo>
                    <a:pt x="89" y="95"/>
                    <a:pt x="77" y="84"/>
                    <a:pt x="65" y="6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8" name="Freeform 45">
              <a:extLst>
                <a:ext uri="{FF2B5EF4-FFF2-40B4-BE49-F238E27FC236}">
                  <a16:creationId xmlns:a16="http://schemas.microsoft.com/office/drawing/2014/main" id="{E3B6DF9B-87E3-0C3B-0061-9F22BBE58895}"/>
                </a:ext>
                <a:ext uri="{C183D7F6-B498-43B3-948B-1728B52AA6E4}">
                  <adec:decorative xmlns:adec="http://schemas.microsoft.com/office/drawing/2017/decorative" val="1"/>
                </a:ext>
              </a:extLst>
            </p:cNvPr>
            <p:cNvSpPr>
              <a:spLocks/>
            </p:cNvSpPr>
            <p:nvPr/>
          </p:nvSpPr>
          <p:spPr bwMode="auto">
            <a:xfrm>
              <a:off x="5793" y="2310"/>
              <a:ext cx="146" cy="302"/>
            </a:xfrm>
            <a:custGeom>
              <a:avLst/>
              <a:gdLst>
                <a:gd name="T0" fmla="*/ 68 w 74"/>
                <a:gd name="T1" fmla="*/ 100 h 153"/>
                <a:gd name="T2" fmla="*/ 57 w 74"/>
                <a:gd name="T3" fmla="*/ 4 h 153"/>
                <a:gd name="T4" fmla="*/ 53 w 74"/>
                <a:gd name="T5" fmla="*/ 0 h 153"/>
                <a:gd name="T6" fmla="*/ 49 w 74"/>
                <a:gd name="T7" fmla="*/ 1 h 153"/>
                <a:gd name="T8" fmla="*/ 43 w 74"/>
                <a:gd name="T9" fmla="*/ 4 h 153"/>
                <a:gd name="T10" fmla="*/ 40 w 74"/>
                <a:gd name="T11" fmla="*/ 6 h 153"/>
                <a:gd name="T12" fmla="*/ 40 w 74"/>
                <a:gd name="T13" fmla="*/ 11 h 153"/>
                <a:gd name="T14" fmla="*/ 53 w 74"/>
                <a:gd name="T15" fmla="*/ 54 h 153"/>
                <a:gd name="T16" fmla="*/ 54 w 74"/>
                <a:gd name="T17" fmla="*/ 74 h 153"/>
                <a:gd name="T18" fmla="*/ 48 w 74"/>
                <a:gd name="T19" fmla="*/ 109 h 153"/>
                <a:gd name="T20" fmla="*/ 0 w 74"/>
                <a:gd name="T21" fmla="*/ 148 h 153"/>
                <a:gd name="T22" fmla="*/ 34 w 74"/>
                <a:gd name="T23" fmla="*/ 147 h 153"/>
                <a:gd name="T24" fmla="*/ 48 w 74"/>
                <a:gd name="T25" fmla="*/ 137 h 153"/>
                <a:gd name="T26" fmla="*/ 68 w 74"/>
                <a:gd name="T27" fmla="*/ 10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53">
                  <a:moveTo>
                    <a:pt x="68" y="100"/>
                  </a:moveTo>
                  <a:cubicBezTo>
                    <a:pt x="74" y="68"/>
                    <a:pt x="70" y="34"/>
                    <a:pt x="57" y="4"/>
                  </a:cubicBezTo>
                  <a:cubicBezTo>
                    <a:pt x="57" y="2"/>
                    <a:pt x="55" y="0"/>
                    <a:pt x="53" y="0"/>
                  </a:cubicBezTo>
                  <a:cubicBezTo>
                    <a:pt x="52" y="0"/>
                    <a:pt x="50" y="0"/>
                    <a:pt x="49" y="1"/>
                  </a:cubicBezTo>
                  <a:cubicBezTo>
                    <a:pt x="47" y="2"/>
                    <a:pt x="45" y="3"/>
                    <a:pt x="43" y="4"/>
                  </a:cubicBezTo>
                  <a:cubicBezTo>
                    <a:pt x="42" y="4"/>
                    <a:pt x="41" y="5"/>
                    <a:pt x="40" y="6"/>
                  </a:cubicBezTo>
                  <a:cubicBezTo>
                    <a:pt x="39" y="7"/>
                    <a:pt x="40" y="9"/>
                    <a:pt x="40" y="11"/>
                  </a:cubicBezTo>
                  <a:cubicBezTo>
                    <a:pt x="45" y="25"/>
                    <a:pt x="51" y="39"/>
                    <a:pt x="53" y="54"/>
                  </a:cubicBezTo>
                  <a:cubicBezTo>
                    <a:pt x="54" y="60"/>
                    <a:pt x="54" y="67"/>
                    <a:pt x="54" y="74"/>
                  </a:cubicBezTo>
                  <a:cubicBezTo>
                    <a:pt x="54" y="86"/>
                    <a:pt x="52" y="98"/>
                    <a:pt x="48" y="109"/>
                  </a:cubicBezTo>
                  <a:cubicBezTo>
                    <a:pt x="38" y="134"/>
                    <a:pt x="19" y="146"/>
                    <a:pt x="0" y="148"/>
                  </a:cubicBezTo>
                  <a:cubicBezTo>
                    <a:pt x="11" y="153"/>
                    <a:pt x="24" y="153"/>
                    <a:pt x="34" y="147"/>
                  </a:cubicBezTo>
                  <a:cubicBezTo>
                    <a:pt x="40" y="145"/>
                    <a:pt x="44" y="141"/>
                    <a:pt x="48" y="137"/>
                  </a:cubicBezTo>
                  <a:cubicBezTo>
                    <a:pt x="58" y="127"/>
                    <a:pt x="66" y="115"/>
                    <a:pt x="68" y="100"/>
                  </a:cubicBezTo>
                  <a:close/>
                </a:path>
              </a:pathLst>
            </a:custGeom>
            <a:solidFill>
              <a:srgbClr val="FEDC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9" name="Freeform 46">
              <a:extLst>
                <a:ext uri="{FF2B5EF4-FFF2-40B4-BE49-F238E27FC236}">
                  <a16:creationId xmlns:a16="http://schemas.microsoft.com/office/drawing/2014/main" id="{E73D2053-12C7-DA01-3198-4270A7D37F5C}"/>
                </a:ext>
                <a:ext uri="{C183D7F6-B498-43B3-948B-1728B52AA6E4}">
                  <adec:decorative xmlns:adec="http://schemas.microsoft.com/office/drawing/2017/decorative" val="1"/>
                </a:ext>
              </a:extLst>
            </p:cNvPr>
            <p:cNvSpPr>
              <a:spLocks/>
            </p:cNvSpPr>
            <p:nvPr/>
          </p:nvSpPr>
          <p:spPr bwMode="auto">
            <a:xfrm>
              <a:off x="5821" y="1694"/>
              <a:ext cx="164" cy="590"/>
            </a:xfrm>
            <a:custGeom>
              <a:avLst/>
              <a:gdLst>
                <a:gd name="T0" fmla="*/ 39 w 83"/>
                <a:gd name="T1" fmla="*/ 92 h 299"/>
                <a:gd name="T2" fmla="*/ 40 w 83"/>
                <a:gd name="T3" fmla="*/ 53 h 299"/>
                <a:gd name="T4" fmla="*/ 34 w 83"/>
                <a:gd name="T5" fmla="*/ 14 h 299"/>
                <a:gd name="T6" fmla="*/ 36 w 83"/>
                <a:gd name="T7" fmla="*/ 4 h 299"/>
                <a:gd name="T8" fmla="*/ 41 w 83"/>
                <a:gd name="T9" fmla="*/ 1 h 299"/>
                <a:gd name="T10" fmla="*/ 56 w 83"/>
                <a:gd name="T11" fmla="*/ 2 h 299"/>
                <a:gd name="T12" fmla="*/ 73 w 83"/>
                <a:gd name="T13" fmla="*/ 10 h 299"/>
                <a:gd name="T14" fmla="*/ 80 w 83"/>
                <a:gd name="T15" fmla="*/ 16 h 299"/>
                <a:gd name="T16" fmla="*/ 81 w 83"/>
                <a:gd name="T17" fmla="*/ 30 h 299"/>
                <a:gd name="T18" fmla="*/ 74 w 83"/>
                <a:gd name="T19" fmla="*/ 52 h 299"/>
                <a:gd name="T20" fmla="*/ 74 w 83"/>
                <a:gd name="T21" fmla="*/ 159 h 299"/>
                <a:gd name="T22" fmla="*/ 70 w 83"/>
                <a:gd name="T23" fmla="*/ 270 h 299"/>
                <a:gd name="T24" fmla="*/ 64 w 83"/>
                <a:gd name="T25" fmla="*/ 287 h 299"/>
                <a:gd name="T26" fmla="*/ 50 w 83"/>
                <a:gd name="T27" fmla="*/ 298 h 299"/>
                <a:gd name="T28" fmla="*/ 30 w 83"/>
                <a:gd name="T29" fmla="*/ 294 h 299"/>
                <a:gd name="T30" fmla="*/ 4 w 83"/>
                <a:gd name="T31" fmla="*/ 262 h 299"/>
                <a:gd name="T32" fmla="*/ 1 w 83"/>
                <a:gd name="T33" fmla="*/ 256 h 299"/>
                <a:gd name="T34" fmla="*/ 1 w 83"/>
                <a:gd name="T35" fmla="*/ 248 h 299"/>
                <a:gd name="T36" fmla="*/ 23 w 83"/>
                <a:gd name="T37" fmla="*/ 209 h 299"/>
                <a:gd name="T38" fmla="*/ 28 w 83"/>
                <a:gd name="T39" fmla="*/ 202 h 299"/>
                <a:gd name="T40" fmla="*/ 30 w 83"/>
                <a:gd name="T41" fmla="*/ 190 h 299"/>
                <a:gd name="T42" fmla="*/ 35 w 83"/>
                <a:gd name="T43" fmla="*/ 150 h 299"/>
                <a:gd name="T44" fmla="*/ 39 w 83"/>
                <a:gd name="T45" fmla="*/ 92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3" h="299">
                  <a:moveTo>
                    <a:pt x="39" y="92"/>
                  </a:moveTo>
                  <a:cubicBezTo>
                    <a:pt x="40" y="79"/>
                    <a:pt x="42" y="66"/>
                    <a:pt x="40" y="53"/>
                  </a:cubicBezTo>
                  <a:cubicBezTo>
                    <a:pt x="39" y="40"/>
                    <a:pt x="34" y="27"/>
                    <a:pt x="34" y="14"/>
                  </a:cubicBezTo>
                  <a:cubicBezTo>
                    <a:pt x="33" y="10"/>
                    <a:pt x="34" y="6"/>
                    <a:pt x="36" y="4"/>
                  </a:cubicBezTo>
                  <a:cubicBezTo>
                    <a:pt x="38" y="2"/>
                    <a:pt x="39" y="1"/>
                    <a:pt x="41" y="1"/>
                  </a:cubicBezTo>
                  <a:cubicBezTo>
                    <a:pt x="46" y="0"/>
                    <a:pt x="51" y="1"/>
                    <a:pt x="56" y="2"/>
                  </a:cubicBezTo>
                  <a:cubicBezTo>
                    <a:pt x="62" y="4"/>
                    <a:pt x="68" y="7"/>
                    <a:pt x="73" y="10"/>
                  </a:cubicBezTo>
                  <a:cubicBezTo>
                    <a:pt x="76" y="11"/>
                    <a:pt x="79" y="13"/>
                    <a:pt x="80" y="16"/>
                  </a:cubicBezTo>
                  <a:cubicBezTo>
                    <a:pt x="83" y="20"/>
                    <a:pt x="82" y="25"/>
                    <a:pt x="81" y="30"/>
                  </a:cubicBezTo>
                  <a:cubicBezTo>
                    <a:pt x="79" y="38"/>
                    <a:pt x="76" y="45"/>
                    <a:pt x="74" y="52"/>
                  </a:cubicBezTo>
                  <a:cubicBezTo>
                    <a:pt x="65" y="87"/>
                    <a:pt x="72" y="106"/>
                    <a:pt x="74" y="159"/>
                  </a:cubicBezTo>
                  <a:cubicBezTo>
                    <a:pt x="76" y="196"/>
                    <a:pt x="78" y="233"/>
                    <a:pt x="70" y="270"/>
                  </a:cubicBezTo>
                  <a:cubicBezTo>
                    <a:pt x="69" y="276"/>
                    <a:pt x="67" y="282"/>
                    <a:pt x="64" y="287"/>
                  </a:cubicBezTo>
                  <a:cubicBezTo>
                    <a:pt x="61" y="292"/>
                    <a:pt x="56" y="296"/>
                    <a:pt x="50" y="298"/>
                  </a:cubicBezTo>
                  <a:cubicBezTo>
                    <a:pt x="43" y="299"/>
                    <a:pt x="37" y="297"/>
                    <a:pt x="30" y="294"/>
                  </a:cubicBezTo>
                  <a:cubicBezTo>
                    <a:pt x="22" y="283"/>
                    <a:pt x="14" y="272"/>
                    <a:pt x="4" y="262"/>
                  </a:cubicBezTo>
                  <a:cubicBezTo>
                    <a:pt x="3" y="260"/>
                    <a:pt x="1" y="258"/>
                    <a:pt x="1" y="256"/>
                  </a:cubicBezTo>
                  <a:cubicBezTo>
                    <a:pt x="0" y="253"/>
                    <a:pt x="0" y="251"/>
                    <a:pt x="1" y="248"/>
                  </a:cubicBezTo>
                  <a:cubicBezTo>
                    <a:pt x="5" y="234"/>
                    <a:pt x="13" y="221"/>
                    <a:pt x="23" y="209"/>
                  </a:cubicBezTo>
                  <a:cubicBezTo>
                    <a:pt x="25" y="207"/>
                    <a:pt x="27" y="205"/>
                    <a:pt x="28" y="202"/>
                  </a:cubicBezTo>
                  <a:cubicBezTo>
                    <a:pt x="30" y="199"/>
                    <a:pt x="30" y="194"/>
                    <a:pt x="30" y="190"/>
                  </a:cubicBezTo>
                  <a:cubicBezTo>
                    <a:pt x="31" y="177"/>
                    <a:pt x="32" y="163"/>
                    <a:pt x="35" y="150"/>
                  </a:cubicBezTo>
                  <a:cubicBezTo>
                    <a:pt x="37" y="131"/>
                    <a:pt x="36" y="111"/>
                    <a:pt x="39" y="92"/>
                  </a:cubicBezTo>
                  <a:close/>
                </a:path>
              </a:pathLst>
            </a:custGeom>
            <a:solidFill>
              <a:srgbClr val="EBA5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0" name="Freeform 47">
              <a:extLst>
                <a:ext uri="{FF2B5EF4-FFF2-40B4-BE49-F238E27FC236}">
                  <a16:creationId xmlns:a16="http://schemas.microsoft.com/office/drawing/2014/main" id="{241A6946-C119-7FE8-406B-2DFC8D2D4886}"/>
                </a:ext>
                <a:ext uri="{C183D7F6-B498-43B3-948B-1728B52AA6E4}">
                  <adec:decorative xmlns:adec="http://schemas.microsoft.com/office/drawing/2017/decorative" val="1"/>
                </a:ext>
              </a:extLst>
            </p:cNvPr>
            <p:cNvSpPr>
              <a:spLocks/>
            </p:cNvSpPr>
            <p:nvPr/>
          </p:nvSpPr>
          <p:spPr bwMode="auto">
            <a:xfrm>
              <a:off x="5831" y="1503"/>
              <a:ext cx="203" cy="207"/>
            </a:xfrm>
            <a:custGeom>
              <a:avLst/>
              <a:gdLst>
                <a:gd name="T0" fmla="*/ 62 w 103"/>
                <a:gd name="T1" fmla="*/ 1 h 105"/>
                <a:gd name="T2" fmla="*/ 71 w 103"/>
                <a:gd name="T3" fmla="*/ 2 h 105"/>
                <a:gd name="T4" fmla="*/ 79 w 103"/>
                <a:gd name="T5" fmla="*/ 6 h 105"/>
                <a:gd name="T6" fmla="*/ 89 w 103"/>
                <a:gd name="T7" fmla="*/ 5 h 105"/>
                <a:gd name="T8" fmla="*/ 93 w 103"/>
                <a:gd name="T9" fmla="*/ 3 h 105"/>
                <a:gd name="T10" fmla="*/ 96 w 103"/>
                <a:gd name="T11" fmla="*/ 1 h 105"/>
                <a:gd name="T12" fmla="*/ 97 w 103"/>
                <a:gd name="T13" fmla="*/ 1 h 105"/>
                <a:gd name="T14" fmla="*/ 98 w 103"/>
                <a:gd name="T15" fmla="*/ 1 h 105"/>
                <a:gd name="T16" fmla="*/ 100 w 103"/>
                <a:gd name="T17" fmla="*/ 15 h 105"/>
                <a:gd name="T18" fmla="*/ 100 w 103"/>
                <a:gd name="T19" fmla="*/ 26 h 105"/>
                <a:gd name="T20" fmla="*/ 100 w 103"/>
                <a:gd name="T21" fmla="*/ 27 h 105"/>
                <a:gd name="T22" fmla="*/ 102 w 103"/>
                <a:gd name="T23" fmla="*/ 53 h 105"/>
                <a:gd name="T24" fmla="*/ 100 w 103"/>
                <a:gd name="T25" fmla="*/ 71 h 105"/>
                <a:gd name="T26" fmla="*/ 98 w 103"/>
                <a:gd name="T27" fmla="*/ 89 h 105"/>
                <a:gd name="T28" fmla="*/ 83 w 103"/>
                <a:gd name="T29" fmla="*/ 103 h 105"/>
                <a:gd name="T30" fmla="*/ 68 w 103"/>
                <a:gd name="T31" fmla="*/ 103 h 105"/>
                <a:gd name="T32" fmla="*/ 55 w 103"/>
                <a:gd name="T33" fmla="*/ 97 h 105"/>
                <a:gd name="T34" fmla="*/ 41 w 103"/>
                <a:gd name="T35" fmla="*/ 93 h 105"/>
                <a:gd name="T36" fmla="*/ 33 w 103"/>
                <a:gd name="T37" fmla="*/ 92 h 105"/>
                <a:gd name="T38" fmla="*/ 18 w 103"/>
                <a:gd name="T39" fmla="*/ 79 h 105"/>
                <a:gd name="T40" fmla="*/ 10 w 103"/>
                <a:gd name="T41" fmla="*/ 73 h 105"/>
                <a:gd name="T42" fmla="*/ 5 w 103"/>
                <a:gd name="T43" fmla="*/ 66 h 105"/>
                <a:gd name="T44" fmla="*/ 1 w 103"/>
                <a:gd name="T45" fmla="*/ 56 h 105"/>
                <a:gd name="T46" fmla="*/ 2 w 103"/>
                <a:gd name="T47" fmla="*/ 48 h 105"/>
                <a:gd name="T48" fmla="*/ 7 w 103"/>
                <a:gd name="T49" fmla="*/ 45 h 105"/>
                <a:gd name="T50" fmla="*/ 13 w 103"/>
                <a:gd name="T51" fmla="*/ 39 h 105"/>
                <a:gd name="T52" fmla="*/ 16 w 103"/>
                <a:gd name="T53" fmla="*/ 27 h 105"/>
                <a:gd name="T54" fmla="*/ 30 w 103"/>
                <a:gd name="T55" fmla="*/ 9 h 105"/>
                <a:gd name="T56" fmla="*/ 40 w 103"/>
                <a:gd name="T57" fmla="*/ 4 h 105"/>
                <a:gd name="T58" fmla="*/ 62 w 103"/>
                <a:gd name="T59" fmla="*/ 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3" h="105">
                  <a:moveTo>
                    <a:pt x="62" y="1"/>
                  </a:moveTo>
                  <a:cubicBezTo>
                    <a:pt x="65" y="0"/>
                    <a:pt x="68" y="1"/>
                    <a:pt x="71" y="2"/>
                  </a:cubicBezTo>
                  <a:cubicBezTo>
                    <a:pt x="73" y="3"/>
                    <a:pt x="76" y="5"/>
                    <a:pt x="79" y="6"/>
                  </a:cubicBezTo>
                  <a:cubicBezTo>
                    <a:pt x="82" y="6"/>
                    <a:pt x="86" y="5"/>
                    <a:pt x="89" y="5"/>
                  </a:cubicBezTo>
                  <a:cubicBezTo>
                    <a:pt x="90" y="4"/>
                    <a:pt x="92" y="4"/>
                    <a:pt x="93" y="3"/>
                  </a:cubicBezTo>
                  <a:cubicBezTo>
                    <a:pt x="94" y="3"/>
                    <a:pt x="96" y="2"/>
                    <a:pt x="96" y="1"/>
                  </a:cubicBezTo>
                  <a:cubicBezTo>
                    <a:pt x="97" y="1"/>
                    <a:pt x="97" y="0"/>
                    <a:pt x="97" y="1"/>
                  </a:cubicBezTo>
                  <a:cubicBezTo>
                    <a:pt x="97" y="1"/>
                    <a:pt x="97" y="1"/>
                    <a:pt x="98" y="1"/>
                  </a:cubicBezTo>
                  <a:cubicBezTo>
                    <a:pt x="99" y="6"/>
                    <a:pt x="99" y="10"/>
                    <a:pt x="100" y="15"/>
                  </a:cubicBezTo>
                  <a:cubicBezTo>
                    <a:pt x="100" y="19"/>
                    <a:pt x="100" y="22"/>
                    <a:pt x="100" y="26"/>
                  </a:cubicBezTo>
                  <a:cubicBezTo>
                    <a:pt x="100" y="26"/>
                    <a:pt x="100" y="26"/>
                    <a:pt x="100" y="27"/>
                  </a:cubicBezTo>
                  <a:cubicBezTo>
                    <a:pt x="102" y="35"/>
                    <a:pt x="103" y="44"/>
                    <a:pt x="102" y="53"/>
                  </a:cubicBezTo>
                  <a:cubicBezTo>
                    <a:pt x="102" y="59"/>
                    <a:pt x="101" y="65"/>
                    <a:pt x="100" y="71"/>
                  </a:cubicBezTo>
                  <a:cubicBezTo>
                    <a:pt x="100" y="77"/>
                    <a:pt x="100" y="83"/>
                    <a:pt x="98" y="89"/>
                  </a:cubicBezTo>
                  <a:cubicBezTo>
                    <a:pt x="95" y="96"/>
                    <a:pt x="90" y="101"/>
                    <a:pt x="83" y="103"/>
                  </a:cubicBezTo>
                  <a:cubicBezTo>
                    <a:pt x="78" y="105"/>
                    <a:pt x="73" y="105"/>
                    <a:pt x="68" y="103"/>
                  </a:cubicBezTo>
                  <a:cubicBezTo>
                    <a:pt x="63" y="102"/>
                    <a:pt x="59" y="100"/>
                    <a:pt x="55" y="97"/>
                  </a:cubicBezTo>
                  <a:cubicBezTo>
                    <a:pt x="50" y="95"/>
                    <a:pt x="46" y="93"/>
                    <a:pt x="41" y="93"/>
                  </a:cubicBezTo>
                  <a:cubicBezTo>
                    <a:pt x="38" y="92"/>
                    <a:pt x="36" y="92"/>
                    <a:pt x="33" y="92"/>
                  </a:cubicBezTo>
                  <a:cubicBezTo>
                    <a:pt x="26" y="91"/>
                    <a:pt x="20" y="85"/>
                    <a:pt x="18" y="79"/>
                  </a:cubicBezTo>
                  <a:cubicBezTo>
                    <a:pt x="17" y="75"/>
                    <a:pt x="13" y="75"/>
                    <a:pt x="10" y="73"/>
                  </a:cubicBezTo>
                  <a:cubicBezTo>
                    <a:pt x="7" y="72"/>
                    <a:pt x="6" y="69"/>
                    <a:pt x="5" y="66"/>
                  </a:cubicBezTo>
                  <a:cubicBezTo>
                    <a:pt x="4" y="63"/>
                    <a:pt x="2" y="59"/>
                    <a:pt x="1" y="56"/>
                  </a:cubicBezTo>
                  <a:cubicBezTo>
                    <a:pt x="1" y="53"/>
                    <a:pt x="0" y="50"/>
                    <a:pt x="2" y="48"/>
                  </a:cubicBezTo>
                  <a:cubicBezTo>
                    <a:pt x="3" y="46"/>
                    <a:pt x="5" y="46"/>
                    <a:pt x="7" y="45"/>
                  </a:cubicBezTo>
                  <a:cubicBezTo>
                    <a:pt x="10" y="43"/>
                    <a:pt x="12" y="41"/>
                    <a:pt x="13" y="39"/>
                  </a:cubicBezTo>
                  <a:cubicBezTo>
                    <a:pt x="15" y="35"/>
                    <a:pt x="15" y="31"/>
                    <a:pt x="16" y="27"/>
                  </a:cubicBezTo>
                  <a:cubicBezTo>
                    <a:pt x="17" y="19"/>
                    <a:pt x="24" y="14"/>
                    <a:pt x="30" y="9"/>
                  </a:cubicBezTo>
                  <a:cubicBezTo>
                    <a:pt x="33" y="7"/>
                    <a:pt x="36" y="6"/>
                    <a:pt x="40" y="4"/>
                  </a:cubicBezTo>
                  <a:cubicBezTo>
                    <a:pt x="46" y="2"/>
                    <a:pt x="52" y="4"/>
                    <a:pt x="62" y="1"/>
                  </a:cubicBezTo>
                  <a:close/>
                </a:path>
              </a:pathLst>
            </a:custGeom>
            <a:solidFill>
              <a:srgbClr val="EAA4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1" name="Freeform 48">
              <a:extLst>
                <a:ext uri="{FF2B5EF4-FFF2-40B4-BE49-F238E27FC236}">
                  <a16:creationId xmlns:a16="http://schemas.microsoft.com/office/drawing/2014/main" id="{05035FA3-69D7-4A74-79D7-D6BE1889D787}"/>
                </a:ext>
                <a:ext uri="{C183D7F6-B498-43B3-948B-1728B52AA6E4}">
                  <adec:decorative xmlns:adec="http://schemas.microsoft.com/office/drawing/2017/decorative" val="1"/>
                </a:ext>
              </a:extLst>
            </p:cNvPr>
            <p:cNvSpPr>
              <a:spLocks/>
            </p:cNvSpPr>
            <p:nvPr/>
          </p:nvSpPr>
          <p:spPr bwMode="auto">
            <a:xfrm>
              <a:off x="5813" y="2087"/>
              <a:ext cx="67" cy="114"/>
            </a:xfrm>
            <a:custGeom>
              <a:avLst/>
              <a:gdLst>
                <a:gd name="T0" fmla="*/ 34 w 34"/>
                <a:gd name="T1" fmla="*/ 27 h 58"/>
                <a:gd name="T2" fmla="*/ 34 w 34"/>
                <a:gd name="T3" fmla="*/ 2 h 58"/>
                <a:gd name="T4" fmla="*/ 34 w 34"/>
                <a:gd name="T5" fmla="*/ 1 h 58"/>
                <a:gd name="T6" fmla="*/ 32 w 34"/>
                <a:gd name="T7" fmla="*/ 0 h 58"/>
                <a:gd name="T8" fmla="*/ 30 w 34"/>
                <a:gd name="T9" fmla="*/ 1 h 58"/>
                <a:gd name="T10" fmla="*/ 22 w 34"/>
                <a:gd name="T11" fmla="*/ 12 h 58"/>
                <a:gd name="T12" fmla="*/ 0 w 34"/>
                <a:gd name="T13" fmla="*/ 50 h 58"/>
                <a:gd name="T14" fmla="*/ 0 w 34"/>
                <a:gd name="T15" fmla="*/ 51 h 58"/>
                <a:gd name="T16" fmla="*/ 0 w 34"/>
                <a:gd name="T17" fmla="*/ 52 h 58"/>
                <a:gd name="T18" fmla="*/ 5 w 34"/>
                <a:gd name="T19" fmla="*/ 58 h 58"/>
                <a:gd name="T20" fmla="*/ 6 w 34"/>
                <a:gd name="T21" fmla="*/ 51 h 58"/>
                <a:gd name="T22" fmla="*/ 9 w 34"/>
                <a:gd name="T23" fmla="*/ 44 h 58"/>
                <a:gd name="T24" fmla="*/ 23 w 34"/>
                <a:gd name="T25" fmla="*/ 19 h 58"/>
                <a:gd name="T26" fmla="*/ 26 w 34"/>
                <a:gd name="T27" fmla="*/ 16 h 58"/>
                <a:gd name="T28" fmla="*/ 29 w 34"/>
                <a:gd name="T29" fmla="*/ 18 h 58"/>
                <a:gd name="T30" fmla="*/ 31 w 34"/>
                <a:gd name="T31" fmla="*/ 25 h 58"/>
                <a:gd name="T32" fmla="*/ 33 w 34"/>
                <a:gd name="T33" fmla="*/ 29 h 58"/>
                <a:gd name="T34" fmla="*/ 34 w 34"/>
                <a:gd name="T35" fmla="*/ 2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8">
                  <a:moveTo>
                    <a:pt x="34" y="27"/>
                  </a:moveTo>
                  <a:cubicBezTo>
                    <a:pt x="34" y="19"/>
                    <a:pt x="34" y="10"/>
                    <a:pt x="34" y="2"/>
                  </a:cubicBezTo>
                  <a:cubicBezTo>
                    <a:pt x="34" y="1"/>
                    <a:pt x="34" y="1"/>
                    <a:pt x="34" y="1"/>
                  </a:cubicBezTo>
                  <a:cubicBezTo>
                    <a:pt x="33" y="0"/>
                    <a:pt x="33" y="0"/>
                    <a:pt x="32" y="0"/>
                  </a:cubicBezTo>
                  <a:cubicBezTo>
                    <a:pt x="31" y="0"/>
                    <a:pt x="31" y="1"/>
                    <a:pt x="30" y="1"/>
                  </a:cubicBezTo>
                  <a:cubicBezTo>
                    <a:pt x="27" y="4"/>
                    <a:pt x="24" y="8"/>
                    <a:pt x="22" y="12"/>
                  </a:cubicBezTo>
                  <a:cubicBezTo>
                    <a:pt x="14" y="24"/>
                    <a:pt x="7" y="37"/>
                    <a:pt x="0" y="50"/>
                  </a:cubicBezTo>
                  <a:cubicBezTo>
                    <a:pt x="0" y="50"/>
                    <a:pt x="0" y="50"/>
                    <a:pt x="0" y="51"/>
                  </a:cubicBezTo>
                  <a:cubicBezTo>
                    <a:pt x="0" y="51"/>
                    <a:pt x="0" y="51"/>
                    <a:pt x="0" y="52"/>
                  </a:cubicBezTo>
                  <a:cubicBezTo>
                    <a:pt x="2" y="54"/>
                    <a:pt x="3" y="56"/>
                    <a:pt x="5" y="58"/>
                  </a:cubicBezTo>
                  <a:cubicBezTo>
                    <a:pt x="6" y="55"/>
                    <a:pt x="6" y="53"/>
                    <a:pt x="6" y="51"/>
                  </a:cubicBezTo>
                  <a:cubicBezTo>
                    <a:pt x="7" y="48"/>
                    <a:pt x="8" y="46"/>
                    <a:pt x="9" y="44"/>
                  </a:cubicBezTo>
                  <a:cubicBezTo>
                    <a:pt x="12" y="35"/>
                    <a:pt x="17" y="27"/>
                    <a:pt x="23" y="19"/>
                  </a:cubicBezTo>
                  <a:cubicBezTo>
                    <a:pt x="24" y="18"/>
                    <a:pt x="25" y="17"/>
                    <a:pt x="26" y="16"/>
                  </a:cubicBezTo>
                  <a:cubicBezTo>
                    <a:pt x="28" y="16"/>
                    <a:pt x="29" y="17"/>
                    <a:pt x="29" y="18"/>
                  </a:cubicBezTo>
                  <a:cubicBezTo>
                    <a:pt x="30" y="20"/>
                    <a:pt x="31" y="23"/>
                    <a:pt x="31" y="25"/>
                  </a:cubicBezTo>
                  <a:cubicBezTo>
                    <a:pt x="32" y="26"/>
                    <a:pt x="32" y="28"/>
                    <a:pt x="33" y="29"/>
                  </a:cubicBezTo>
                  <a:cubicBezTo>
                    <a:pt x="34" y="29"/>
                    <a:pt x="34" y="28"/>
                    <a:pt x="34" y="27"/>
                  </a:cubicBezTo>
                  <a:close/>
                </a:path>
              </a:pathLst>
            </a:custGeom>
            <a:solidFill>
              <a:srgbClr val="FBB0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2" name="Freeform 49">
              <a:extLst>
                <a:ext uri="{FF2B5EF4-FFF2-40B4-BE49-F238E27FC236}">
                  <a16:creationId xmlns:a16="http://schemas.microsoft.com/office/drawing/2014/main" id="{51FD4E79-C3DF-67CA-ED72-3C8EE676CB13}"/>
                </a:ext>
                <a:ext uri="{C183D7F6-B498-43B3-948B-1728B52AA6E4}">
                  <adec:decorative xmlns:adec="http://schemas.microsoft.com/office/drawing/2017/decorative" val="1"/>
                </a:ext>
              </a:extLst>
            </p:cNvPr>
            <p:cNvSpPr>
              <a:spLocks/>
            </p:cNvSpPr>
            <p:nvPr/>
          </p:nvSpPr>
          <p:spPr bwMode="auto">
            <a:xfrm>
              <a:off x="5870" y="1495"/>
              <a:ext cx="154" cy="61"/>
            </a:xfrm>
            <a:custGeom>
              <a:avLst/>
              <a:gdLst>
                <a:gd name="T0" fmla="*/ 2 w 78"/>
                <a:gd name="T1" fmla="*/ 21 h 31"/>
                <a:gd name="T2" fmla="*/ 1 w 78"/>
                <a:gd name="T3" fmla="*/ 27 h 31"/>
                <a:gd name="T4" fmla="*/ 2 w 78"/>
                <a:gd name="T5" fmla="*/ 31 h 31"/>
                <a:gd name="T6" fmla="*/ 2 w 78"/>
                <a:gd name="T7" fmla="*/ 31 h 31"/>
                <a:gd name="T8" fmla="*/ 3 w 78"/>
                <a:gd name="T9" fmla="*/ 31 h 31"/>
                <a:gd name="T10" fmla="*/ 5 w 78"/>
                <a:gd name="T11" fmla="*/ 25 h 31"/>
                <a:gd name="T12" fmla="*/ 8 w 78"/>
                <a:gd name="T13" fmla="*/ 21 h 31"/>
                <a:gd name="T14" fmla="*/ 10 w 78"/>
                <a:gd name="T15" fmla="*/ 20 h 31"/>
                <a:gd name="T16" fmla="*/ 15 w 78"/>
                <a:gd name="T17" fmla="*/ 17 h 31"/>
                <a:gd name="T18" fmla="*/ 17 w 78"/>
                <a:gd name="T19" fmla="*/ 14 h 31"/>
                <a:gd name="T20" fmla="*/ 22 w 78"/>
                <a:gd name="T21" fmla="*/ 11 h 31"/>
                <a:gd name="T22" fmla="*/ 40 w 78"/>
                <a:gd name="T23" fmla="*/ 10 h 31"/>
                <a:gd name="T24" fmla="*/ 44 w 78"/>
                <a:gd name="T25" fmla="*/ 8 h 31"/>
                <a:gd name="T26" fmla="*/ 49 w 78"/>
                <a:gd name="T27" fmla="*/ 10 h 31"/>
                <a:gd name="T28" fmla="*/ 73 w 78"/>
                <a:gd name="T29" fmla="*/ 11 h 31"/>
                <a:gd name="T30" fmla="*/ 76 w 78"/>
                <a:gd name="T31" fmla="*/ 8 h 31"/>
                <a:gd name="T32" fmla="*/ 77 w 78"/>
                <a:gd name="T33" fmla="*/ 3 h 31"/>
                <a:gd name="T34" fmla="*/ 76 w 78"/>
                <a:gd name="T35" fmla="*/ 2 h 31"/>
                <a:gd name="T36" fmla="*/ 74 w 78"/>
                <a:gd name="T37" fmla="*/ 3 h 31"/>
                <a:gd name="T38" fmla="*/ 55 w 78"/>
                <a:gd name="T39" fmla="*/ 3 h 31"/>
                <a:gd name="T40" fmla="*/ 46 w 78"/>
                <a:gd name="T41" fmla="*/ 1 h 31"/>
                <a:gd name="T42" fmla="*/ 37 w 78"/>
                <a:gd name="T43" fmla="*/ 1 h 31"/>
                <a:gd name="T44" fmla="*/ 28 w 78"/>
                <a:gd name="T45" fmla="*/ 5 h 31"/>
                <a:gd name="T46" fmla="*/ 21 w 78"/>
                <a:gd name="T47" fmla="*/ 5 h 31"/>
                <a:gd name="T48" fmla="*/ 13 w 78"/>
                <a:gd name="T49" fmla="*/ 8 h 31"/>
                <a:gd name="T50" fmla="*/ 6 w 78"/>
                <a:gd name="T51" fmla="*/ 14 h 31"/>
                <a:gd name="T52" fmla="*/ 2 w 78"/>
                <a:gd name="T53" fmla="*/ 2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8" h="31">
                  <a:moveTo>
                    <a:pt x="2" y="21"/>
                  </a:moveTo>
                  <a:cubicBezTo>
                    <a:pt x="1" y="23"/>
                    <a:pt x="1" y="25"/>
                    <a:pt x="1" y="27"/>
                  </a:cubicBezTo>
                  <a:cubicBezTo>
                    <a:pt x="0" y="29"/>
                    <a:pt x="1" y="30"/>
                    <a:pt x="2" y="31"/>
                  </a:cubicBezTo>
                  <a:cubicBezTo>
                    <a:pt x="2" y="31"/>
                    <a:pt x="2" y="31"/>
                    <a:pt x="2" y="31"/>
                  </a:cubicBezTo>
                  <a:cubicBezTo>
                    <a:pt x="3" y="31"/>
                    <a:pt x="3" y="31"/>
                    <a:pt x="3" y="31"/>
                  </a:cubicBezTo>
                  <a:cubicBezTo>
                    <a:pt x="4" y="29"/>
                    <a:pt x="4" y="27"/>
                    <a:pt x="5" y="25"/>
                  </a:cubicBezTo>
                  <a:cubicBezTo>
                    <a:pt x="5" y="23"/>
                    <a:pt x="6" y="21"/>
                    <a:pt x="8" y="21"/>
                  </a:cubicBezTo>
                  <a:cubicBezTo>
                    <a:pt x="9" y="20"/>
                    <a:pt x="10" y="20"/>
                    <a:pt x="10" y="20"/>
                  </a:cubicBezTo>
                  <a:cubicBezTo>
                    <a:pt x="12" y="19"/>
                    <a:pt x="14" y="18"/>
                    <a:pt x="15" y="17"/>
                  </a:cubicBezTo>
                  <a:cubicBezTo>
                    <a:pt x="15" y="16"/>
                    <a:pt x="16" y="15"/>
                    <a:pt x="17" y="14"/>
                  </a:cubicBezTo>
                  <a:cubicBezTo>
                    <a:pt x="18" y="13"/>
                    <a:pt x="20" y="12"/>
                    <a:pt x="22" y="11"/>
                  </a:cubicBezTo>
                  <a:cubicBezTo>
                    <a:pt x="28" y="12"/>
                    <a:pt x="32" y="14"/>
                    <a:pt x="40" y="10"/>
                  </a:cubicBezTo>
                  <a:cubicBezTo>
                    <a:pt x="41" y="9"/>
                    <a:pt x="43" y="8"/>
                    <a:pt x="44" y="8"/>
                  </a:cubicBezTo>
                  <a:cubicBezTo>
                    <a:pt x="46" y="8"/>
                    <a:pt x="47" y="9"/>
                    <a:pt x="49" y="10"/>
                  </a:cubicBezTo>
                  <a:cubicBezTo>
                    <a:pt x="56" y="14"/>
                    <a:pt x="65" y="14"/>
                    <a:pt x="73" y="11"/>
                  </a:cubicBezTo>
                  <a:cubicBezTo>
                    <a:pt x="74" y="10"/>
                    <a:pt x="75" y="9"/>
                    <a:pt x="76" y="8"/>
                  </a:cubicBezTo>
                  <a:cubicBezTo>
                    <a:pt x="77" y="7"/>
                    <a:pt x="78" y="5"/>
                    <a:pt x="77" y="3"/>
                  </a:cubicBezTo>
                  <a:cubicBezTo>
                    <a:pt x="77" y="3"/>
                    <a:pt x="77" y="2"/>
                    <a:pt x="76" y="2"/>
                  </a:cubicBezTo>
                  <a:cubicBezTo>
                    <a:pt x="76" y="2"/>
                    <a:pt x="75" y="2"/>
                    <a:pt x="74" y="3"/>
                  </a:cubicBezTo>
                  <a:cubicBezTo>
                    <a:pt x="68" y="6"/>
                    <a:pt x="61" y="5"/>
                    <a:pt x="55" y="3"/>
                  </a:cubicBezTo>
                  <a:cubicBezTo>
                    <a:pt x="52" y="2"/>
                    <a:pt x="49" y="1"/>
                    <a:pt x="46" y="1"/>
                  </a:cubicBezTo>
                  <a:cubicBezTo>
                    <a:pt x="43" y="0"/>
                    <a:pt x="40" y="0"/>
                    <a:pt x="37" y="1"/>
                  </a:cubicBezTo>
                  <a:cubicBezTo>
                    <a:pt x="34" y="2"/>
                    <a:pt x="31" y="4"/>
                    <a:pt x="28" y="5"/>
                  </a:cubicBezTo>
                  <a:cubicBezTo>
                    <a:pt x="26" y="5"/>
                    <a:pt x="23" y="4"/>
                    <a:pt x="21" y="5"/>
                  </a:cubicBezTo>
                  <a:cubicBezTo>
                    <a:pt x="18" y="5"/>
                    <a:pt x="15" y="6"/>
                    <a:pt x="13" y="8"/>
                  </a:cubicBezTo>
                  <a:cubicBezTo>
                    <a:pt x="10" y="10"/>
                    <a:pt x="8" y="12"/>
                    <a:pt x="6" y="14"/>
                  </a:cubicBezTo>
                  <a:cubicBezTo>
                    <a:pt x="5" y="16"/>
                    <a:pt x="4" y="17"/>
                    <a:pt x="2" y="21"/>
                  </a:cubicBezTo>
                  <a:close/>
                </a:path>
              </a:pathLst>
            </a:custGeom>
            <a:solidFill>
              <a:srgbClr val="CD88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3" name="Freeform 50">
              <a:extLst>
                <a:ext uri="{FF2B5EF4-FFF2-40B4-BE49-F238E27FC236}">
                  <a16:creationId xmlns:a16="http://schemas.microsoft.com/office/drawing/2014/main" id="{F08B2524-182D-088C-95BA-47840ED1EA06}"/>
                </a:ext>
                <a:ext uri="{C183D7F6-B498-43B3-948B-1728B52AA6E4}">
                  <adec:decorative xmlns:adec="http://schemas.microsoft.com/office/drawing/2017/decorative" val="1"/>
                </a:ext>
              </a:extLst>
            </p:cNvPr>
            <p:cNvSpPr>
              <a:spLocks/>
            </p:cNvSpPr>
            <p:nvPr/>
          </p:nvSpPr>
          <p:spPr bwMode="auto">
            <a:xfrm>
              <a:off x="5768" y="1366"/>
              <a:ext cx="284" cy="306"/>
            </a:xfrm>
            <a:custGeom>
              <a:avLst/>
              <a:gdLst>
                <a:gd name="T0" fmla="*/ 34 w 144"/>
                <a:gd name="T1" fmla="*/ 117 h 155"/>
                <a:gd name="T2" fmla="*/ 39 w 144"/>
                <a:gd name="T3" fmla="*/ 133 h 155"/>
                <a:gd name="T4" fmla="*/ 42 w 144"/>
                <a:gd name="T5" fmla="*/ 139 h 155"/>
                <a:gd name="T6" fmla="*/ 48 w 144"/>
                <a:gd name="T7" fmla="*/ 144 h 155"/>
                <a:gd name="T8" fmla="*/ 50 w 144"/>
                <a:gd name="T9" fmla="*/ 145 h 155"/>
                <a:gd name="T10" fmla="*/ 51 w 144"/>
                <a:gd name="T11" fmla="*/ 146 h 155"/>
                <a:gd name="T12" fmla="*/ 53 w 144"/>
                <a:gd name="T13" fmla="*/ 150 h 155"/>
                <a:gd name="T14" fmla="*/ 53 w 144"/>
                <a:gd name="T15" fmla="*/ 154 h 155"/>
                <a:gd name="T16" fmla="*/ 50 w 144"/>
                <a:gd name="T17" fmla="*/ 155 h 155"/>
                <a:gd name="T18" fmla="*/ 46 w 144"/>
                <a:gd name="T19" fmla="*/ 153 h 155"/>
                <a:gd name="T20" fmla="*/ 41 w 144"/>
                <a:gd name="T21" fmla="*/ 149 h 155"/>
                <a:gd name="T22" fmla="*/ 29 w 144"/>
                <a:gd name="T23" fmla="*/ 142 h 155"/>
                <a:gd name="T24" fmla="*/ 27 w 144"/>
                <a:gd name="T25" fmla="*/ 139 h 155"/>
                <a:gd name="T26" fmla="*/ 25 w 144"/>
                <a:gd name="T27" fmla="*/ 136 h 155"/>
                <a:gd name="T28" fmla="*/ 25 w 144"/>
                <a:gd name="T29" fmla="*/ 130 h 155"/>
                <a:gd name="T30" fmla="*/ 22 w 144"/>
                <a:gd name="T31" fmla="*/ 121 h 155"/>
                <a:gd name="T32" fmla="*/ 17 w 144"/>
                <a:gd name="T33" fmla="*/ 116 h 155"/>
                <a:gd name="T34" fmla="*/ 11 w 144"/>
                <a:gd name="T35" fmla="*/ 113 h 155"/>
                <a:gd name="T36" fmla="*/ 1 w 144"/>
                <a:gd name="T37" fmla="*/ 92 h 155"/>
                <a:gd name="T38" fmla="*/ 4 w 144"/>
                <a:gd name="T39" fmla="*/ 79 h 155"/>
                <a:gd name="T40" fmla="*/ 2 w 144"/>
                <a:gd name="T41" fmla="*/ 71 h 155"/>
                <a:gd name="T42" fmla="*/ 12 w 144"/>
                <a:gd name="T43" fmla="*/ 49 h 155"/>
                <a:gd name="T44" fmla="*/ 27 w 144"/>
                <a:gd name="T45" fmla="*/ 40 h 155"/>
                <a:gd name="T46" fmla="*/ 33 w 144"/>
                <a:gd name="T47" fmla="*/ 29 h 155"/>
                <a:gd name="T48" fmla="*/ 39 w 144"/>
                <a:gd name="T49" fmla="*/ 22 h 155"/>
                <a:gd name="T50" fmla="*/ 48 w 144"/>
                <a:gd name="T51" fmla="*/ 18 h 155"/>
                <a:gd name="T52" fmla="*/ 62 w 144"/>
                <a:gd name="T53" fmla="*/ 18 h 155"/>
                <a:gd name="T54" fmla="*/ 70 w 144"/>
                <a:gd name="T55" fmla="*/ 12 h 155"/>
                <a:gd name="T56" fmla="*/ 80 w 144"/>
                <a:gd name="T57" fmla="*/ 12 h 155"/>
                <a:gd name="T58" fmla="*/ 89 w 144"/>
                <a:gd name="T59" fmla="*/ 11 h 155"/>
                <a:gd name="T60" fmla="*/ 95 w 144"/>
                <a:gd name="T61" fmla="*/ 8 h 155"/>
                <a:gd name="T62" fmla="*/ 110 w 144"/>
                <a:gd name="T63" fmla="*/ 0 h 155"/>
                <a:gd name="T64" fmla="*/ 127 w 144"/>
                <a:gd name="T65" fmla="*/ 9 h 155"/>
                <a:gd name="T66" fmla="*/ 130 w 144"/>
                <a:gd name="T67" fmla="*/ 14 h 155"/>
                <a:gd name="T68" fmla="*/ 131 w 144"/>
                <a:gd name="T69" fmla="*/ 16 h 155"/>
                <a:gd name="T70" fmla="*/ 134 w 144"/>
                <a:gd name="T71" fmla="*/ 16 h 155"/>
                <a:gd name="T72" fmla="*/ 141 w 144"/>
                <a:gd name="T73" fmla="*/ 20 h 155"/>
                <a:gd name="T74" fmla="*/ 144 w 144"/>
                <a:gd name="T75" fmla="*/ 28 h 155"/>
                <a:gd name="T76" fmla="*/ 141 w 144"/>
                <a:gd name="T77" fmla="*/ 35 h 155"/>
                <a:gd name="T78" fmla="*/ 138 w 144"/>
                <a:gd name="T79" fmla="*/ 42 h 155"/>
                <a:gd name="T80" fmla="*/ 138 w 144"/>
                <a:gd name="T81" fmla="*/ 50 h 155"/>
                <a:gd name="T82" fmla="*/ 134 w 144"/>
                <a:gd name="T83" fmla="*/ 63 h 155"/>
                <a:gd name="T84" fmla="*/ 129 w 144"/>
                <a:gd name="T85" fmla="*/ 67 h 155"/>
                <a:gd name="T86" fmla="*/ 125 w 144"/>
                <a:gd name="T87" fmla="*/ 70 h 155"/>
                <a:gd name="T88" fmla="*/ 120 w 144"/>
                <a:gd name="T89" fmla="*/ 72 h 155"/>
                <a:gd name="T90" fmla="*/ 102 w 144"/>
                <a:gd name="T91" fmla="*/ 70 h 155"/>
                <a:gd name="T92" fmla="*/ 96 w 144"/>
                <a:gd name="T93" fmla="*/ 68 h 155"/>
                <a:gd name="T94" fmla="*/ 87 w 144"/>
                <a:gd name="T95" fmla="*/ 71 h 155"/>
                <a:gd name="T96" fmla="*/ 80 w 144"/>
                <a:gd name="T97" fmla="*/ 74 h 155"/>
                <a:gd name="T98" fmla="*/ 72 w 144"/>
                <a:gd name="T99" fmla="*/ 73 h 155"/>
                <a:gd name="T100" fmla="*/ 66 w 144"/>
                <a:gd name="T101" fmla="*/ 77 h 155"/>
                <a:gd name="T102" fmla="*/ 62 w 144"/>
                <a:gd name="T103" fmla="*/ 82 h 155"/>
                <a:gd name="T104" fmla="*/ 56 w 144"/>
                <a:gd name="T105" fmla="*/ 87 h 155"/>
                <a:gd name="T106" fmla="*/ 54 w 144"/>
                <a:gd name="T107" fmla="*/ 97 h 155"/>
                <a:gd name="T108" fmla="*/ 52 w 144"/>
                <a:gd name="T109" fmla="*/ 106 h 155"/>
                <a:gd name="T110" fmla="*/ 43 w 144"/>
                <a:gd name="T111" fmla="*/ 111 h 155"/>
                <a:gd name="T112" fmla="*/ 34 w 144"/>
                <a:gd name="T113" fmla="*/ 117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55">
                  <a:moveTo>
                    <a:pt x="34" y="117"/>
                  </a:moveTo>
                  <a:cubicBezTo>
                    <a:pt x="36" y="123"/>
                    <a:pt x="37" y="128"/>
                    <a:pt x="39" y="133"/>
                  </a:cubicBezTo>
                  <a:cubicBezTo>
                    <a:pt x="40" y="135"/>
                    <a:pt x="41" y="137"/>
                    <a:pt x="42" y="139"/>
                  </a:cubicBezTo>
                  <a:cubicBezTo>
                    <a:pt x="44" y="141"/>
                    <a:pt x="46" y="143"/>
                    <a:pt x="48" y="144"/>
                  </a:cubicBezTo>
                  <a:cubicBezTo>
                    <a:pt x="49" y="144"/>
                    <a:pt x="49" y="144"/>
                    <a:pt x="50" y="145"/>
                  </a:cubicBezTo>
                  <a:cubicBezTo>
                    <a:pt x="50" y="145"/>
                    <a:pt x="51" y="145"/>
                    <a:pt x="51" y="146"/>
                  </a:cubicBezTo>
                  <a:cubicBezTo>
                    <a:pt x="52" y="147"/>
                    <a:pt x="52" y="149"/>
                    <a:pt x="53" y="150"/>
                  </a:cubicBezTo>
                  <a:cubicBezTo>
                    <a:pt x="53" y="151"/>
                    <a:pt x="53" y="153"/>
                    <a:pt x="53" y="154"/>
                  </a:cubicBezTo>
                  <a:cubicBezTo>
                    <a:pt x="52" y="155"/>
                    <a:pt x="51" y="155"/>
                    <a:pt x="50" y="155"/>
                  </a:cubicBezTo>
                  <a:cubicBezTo>
                    <a:pt x="48" y="155"/>
                    <a:pt x="47" y="154"/>
                    <a:pt x="46" y="153"/>
                  </a:cubicBezTo>
                  <a:cubicBezTo>
                    <a:pt x="44" y="152"/>
                    <a:pt x="43" y="150"/>
                    <a:pt x="41" y="149"/>
                  </a:cubicBezTo>
                  <a:cubicBezTo>
                    <a:pt x="37" y="146"/>
                    <a:pt x="32" y="145"/>
                    <a:pt x="29" y="142"/>
                  </a:cubicBezTo>
                  <a:cubicBezTo>
                    <a:pt x="28" y="142"/>
                    <a:pt x="28" y="140"/>
                    <a:pt x="27" y="139"/>
                  </a:cubicBezTo>
                  <a:cubicBezTo>
                    <a:pt x="26" y="138"/>
                    <a:pt x="25" y="137"/>
                    <a:pt x="25" y="136"/>
                  </a:cubicBezTo>
                  <a:cubicBezTo>
                    <a:pt x="25" y="134"/>
                    <a:pt x="25" y="132"/>
                    <a:pt x="25" y="130"/>
                  </a:cubicBezTo>
                  <a:cubicBezTo>
                    <a:pt x="24" y="127"/>
                    <a:pt x="23" y="124"/>
                    <a:pt x="22" y="121"/>
                  </a:cubicBezTo>
                  <a:cubicBezTo>
                    <a:pt x="21" y="119"/>
                    <a:pt x="19" y="117"/>
                    <a:pt x="17" y="116"/>
                  </a:cubicBezTo>
                  <a:cubicBezTo>
                    <a:pt x="16" y="115"/>
                    <a:pt x="13" y="114"/>
                    <a:pt x="11" y="113"/>
                  </a:cubicBezTo>
                  <a:cubicBezTo>
                    <a:pt x="4" y="109"/>
                    <a:pt x="0" y="100"/>
                    <a:pt x="1" y="92"/>
                  </a:cubicBezTo>
                  <a:cubicBezTo>
                    <a:pt x="2" y="88"/>
                    <a:pt x="5" y="84"/>
                    <a:pt x="4" y="79"/>
                  </a:cubicBezTo>
                  <a:cubicBezTo>
                    <a:pt x="4" y="76"/>
                    <a:pt x="3" y="74"/>
                    <a:pt x="2" y="71"/>
                  </a:cubicBezTo>
                  <a:cubicBezTo>
                    <a:pt x="1" y="63"/>
                    <a:pt x="5" y="54"/>
                    <a:pt x="12" y="49"/>
                  </a:cubicBezTo>
                  <a:cubicBezTo>
                    <a:pt x="17" y="46"/>
                    <a:pt x="23" y="44"/>
                    <a:pt x="27" y="40"/>
                  </a:cubicBezTo>
                  <a:cubicBezTo>
                    <a:pt x="30" y="36"/>
                    <a:pt x="31" y="32"/>
                    <a:pt x="33" y="29"/>
                  </a:cubicBezTo>
                  <a:cubicBezTo>
                    <a:pt x="35" y="26"/>
                    <a:pt x="37" y="24"/>
                    <a:pt x="39" y="22"/>
                  </a:cubicBezTo>
                  <a:cubicBezTo>
                    <a:pt x="42" y="20"/>
                    <a:pt x="45" y="19"/>
                    <a:pt x="48" y="18"/>
                  </a:cubicBezTo>
                  <a:cubicBezTo>
                    <a:pt x="52" y="18"/>
                    <a:pt x="58" y="19"/>
                    <a:pt x="62" y="18"/>
                  </a:cubicBezTo>
                  <a:cubicBezTo>
                    <a:pt x="65" y="16"/>
                    <a:pt x="67" y="14"/>
                    <a:pt x="70" y="12"/>
                  </a:cubicBezTo>
                  <a:cubicBezTo>
                    <a:pt x="73" y="10"/>
                    <a:pt x="77" y="10"/>
                    <a:pt x="80" y="12"/>
                  </a:cubicBezTo>
                  <a:cubicBezTo>
                    <a:pt x="83" y="12"/>
                    <a:pt x="87" y="12"/>
                    <a:pt x="89" y="11"/>
                  </a:cubicBezTo>
                  <a:cubicBezTo>
                    <a:pt x="91" y="10"/>
                    <a:pt x="93" y="9"/>
                    <a:pt x="95" y="8"/>
                  </a:cubicBezTo>
                  <a:cubicBezTo>
                    <a:pt x="99" y="4"/>
                    <a:pt x="104" y="1"/>
                    <a:pt x="110" y="0"/>
                  </a:cubicBezTo>
                  <a:cubicBezTo>
                    <a:pt x="117" y="0"/>
                    <a:pt x="124" y="3"/>
                    <a:pt x="127" y="9"/>
                  </a:cubicBezTo>
                  <a:cubicBezTo>
                    <a:pt x="128" y="11"/>
                    <a:pt x="129" y="13"/>
                    <a:pt x="130" y="14"/>
                  </a:cubicBezTo>
                  <a:cubicBezTo>
                    <a:pt x="130" y="15"/>
                    <a:pt x="131" y="15"/>
                    <a:pt x="131" y="16"/>
                  </a:cubicBezTo>
                  <a:cubicBezTo>
                    <a:pt x="132" y="16"/>
                    <a:pt x="133" y="16"/>
                    <a:pt x="134" y="16"/>
                  </a:cubicBezTo>
                  <a:cubicBezTo>
                    <a:pt x="136" y="17"/>
                    <a:pt x="139" y="18"/>
                    <a:pt x="141" y="20"/>
                  </a:cubicBezTo>
                  <a:cubicBezTo>
                    <a:pt x="143" y="22"/>
                    <a:pt x="144" y="25"/>
                    <a:pt x="144" y="28"/>
                  </a:cubicBezTo>
                  <a:cubicBezTo>
                    <a:pt x="144" y="30"/>
                    <a:pt x="142" y="32"/>
                    <a:pt x="141" y="35"/>
                  </a:cubicBezTo>
                  <a:cubicBezTo>
                    <a:pt x="140" y="37"/>
                    <a:pt x="139" y="39"/>
                    <a:pt x="138" y="42"/>
                  </a:cubicBezTo>
                  <a:cubicBezTo>
                    <a:pt x="137" y="44"/>
                    <a:pt x="137" y="47"/>
                    <a:pt x="138" y="50"/>
                  </a:cubicBezTo>
                  <a:cubicBezTo>
                    <a:pt x="140" y="54"/>
                    <a:pt x="138" y="60"/>
                    <a:pt x="134" y="63"/>
                  </a:cubicBezTo>
                  <a:cubicBezTo>
                    <a:pt x="133" y="65"/>
                    <a:pt x="131" y="66"/>
                    <a:pt x="129" y="67"/>
                  </a:cubicBezTo>
                  <a:cubicBezTo>
                    <a:pt x="128" y="68"/>
                    <a:pt x="126" y="69"/>
                    <a:pt x="125" y="70"/>
                  </a:cubicBezTo>
                  <a:cubicBezTo>
                    <a:pt x="124" y="71"/>
                    <a:pt x="122" y="71"/>
                    <a:pt x="120" y="72"/>
                  </a:cubicBezTo>
                  <a:cubicBezTo>
                    <a:pt x="114" y="73"/>
                    <a:pt x="107" y="73"/>
                    <a:pt x="102" y="70"/>
                  </a:cubicBezTo>
                  <a:cubicBezTo>
                    <a:pt x="100" y="69"/>
                    <a:pt x="98" y="68"/>
                    <a:pt x="96" y="68"/>
                  </a:cubicBezTo>
                  <a:cubicBezTo>
                    <a:pt x="93" y="68"/>
                    <a:pt x="90" y="70"/>
                    <a:pt x="87" y="71"/>
                  </a:cubicBezTo>
                  <a:cubicBezTo>
                    <a:pt x="85" y="73"/>
                    <a:pt x="82" y="74"/>
                    <a:pt x="80" y="74"/>
                  </a:cubicBezTo>
                  <a:cubicBezTo>
                    <a:pt x="77" y="74"/>
                    <a:pt x="74" y="73"/>
                    <a:pt x="72" y="73"/>
                  </a:cubicBezTo>
                  <a:cubicBezTo>
                    <a:pt x="69" y="74"/>
                    <a:pt x="68" y="75"/>
                    <a:pt x="66" y="77"/>
                  </a:cubicBezTo>
                  <a:cubicBezTo>
                    <a:pt x="65" y="79"/>
                    <a:pt x="64" y="81"/>
                    <a:pt x="62" y="82"/>
                  </a:cubicBezTo>
                  <a:cubicBezTo>
                    <a:pt x="60" y="84"/>
                    <a:pt x="58" y="85"/>
                    <a:pt x="56" y="87"/>
                  </a:cubicBezTo>
                  <a:cubicBezTo>
                    <a:pt x="54" y="89"/>
                    <a:pt x="54" y="93"/>
                    <a:pt x="54" y="97"/>
                  </a:cubicBezTo>
                  <a:cubicBezTo>
                    <a:pt x="54" y="100"/>
                    <a:pt x="54" y="104"/>
                    <a:pt x="52" y="106"/>
                  </a:cubicBezTo>
                  <a:cubicBezTo>
                    <a:pt x="50" y="109"/>
                    <a:pt x="46" y="110"/>
                    <a:pt x="43" y="111"/>
                  </a:cubicBezTo>
                  <a:cubicBezTo>
                    <a:pt x="40" y="112"/>
                    <a:pt x="37" y="113"/>
                    <a:pt x="34" y="117"/>
                  </a:cubicBezTo>
                  <a:close/>
                </a:path>
              </a:pathLst>
            </a:custGeom>
            <a:solidFill>
              <a:srgbClr val="4432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4" name="Freeform 51">
              <a:extLst>
                <a:ext uri="{FF2B5EF4-FFF2-40B4-BE49-F238E27FC236}">
                  <a16:creationId xmlns:a16="http://schemas.microsoft.com/office/drawing/2014/main" id="{EC381176-700E-BE3F-7F8D-FB66F762E019}"/>
                </a:ext>
                <a:ext uri="{C183D7F6-B498-43B3-948B-1728B52AA6E4}">
                  <adec:decorative xmlns:adec="http://schemas.microsoft.com/office/drawing/2017/decorative" val="1"/>
                </a:ext>
              </a:extLst>
            </p:cNvPr>
            <p:cNvSpPr>
              <a:spLocks/>
            </p:cNvSpPr>
            <p:nvPr/>
          </p:nvSpPr>
          <p:spPr bwMode="auto">
            <a:xfrm>
              <a:off x="5975" y="1572"/>
              <a:ext cx="39" cy="25"/>
            </a:xfrm>
            <a:custGeom>
              <a:avLst/>
              <a:gdLst>
                <a:gd name="T0" fmla="*/ 13 w 20"/>
                <a:gd name="T1" fmla="*/ 1 h 13"/>
                <a:gd name="T2" fmla="*/ 4 w 20"/>
                <a:gd name="T3" fmla="*/ 3 h 13"/>
                <a:gd name="T4" fmla="*/ 0 w 20"/>
                <a:gd name="T5" fmla="*/ 6 h 13"/>
                <a:gd name="T6" fmla="*/ 0 w 20"/>
                <a:gd name="T7" fmla="*/ 8 h 13"/>
                <a:gd name="T8" fmla="*/ 2 w 20"/>
                <a:gd name="T9" fmla="*/ 9 h 13"/>
                <a:gd name="T10" fmla="*/ 3 w 20"/>
                <a:gd name="T11" fmla="*/ 8 h 13"/>
                <a:gd name="T12" fmla="*/ 6 w 20"/>
                <a:gd name="T13" fmla="*/ 8 h 13"/>
                <a:gd name="T14" fmla="*/ 6 w 20"/>
                <a:gd name="T15" fmla="*/ 9 h 13"/>
                <a:gd name="T16" fmla="*/ 8 w 20"/>
                <a:gd name="T17" fmla="*/ 12 h 13"/>
                <a:gd name="T18" fmla="*/ 12 w 20"/>
                <a:gd name="T19" fmla="*/ 12 h 13"/>
                <a:gd name="T20" fmla="*/ 14 w 20"/>
                <a:gd name="T21" fmla="*/ 8 h 13"/>
                <a:gd name="T22" fmla="*/ 14 w 20"/>
                <a:gd name="T23" fmla="*/ 5 h 13"/>
                <a:gd name="T24" fmla="*/ 16 w 20"/>
                <a:gd name="T25" fmla="*/ 4 h 13"/>
                <a:gd name="T26" fmla="*/ 18 w 20"/>
                <a:gd name="T27" fmla="*/ 4 h 13"/>
                <a:gd name="T28" fmla="*/ 20 w 20"/>
                <a:gd name="T29" fmla="*/ 3 h 13"/>
                <a:gd name="T30" fmla="*/ 19 w 20"/>
                <a:gd name="T31" fmla="*/ 1 h 13"/>
                <a:gd name="T32" fmla="*/ 18 w 20"/>
                <a:gd name="T33" fmla="*/ 1 h 13"/>
                <a:gd name="T34" fmla="*/ 13 w 20"/>
                <a:gd name="T35"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13">
                  <a:moveTo>
                    <a:pt x="13" y="1"/>
                  </a:moveTo>
                  <a:cubicBezTo>
                    <a:pt x="10" y="1"/>
                    <a:pt x="7" y="2"/>
                    <a:pt x="4" y="3"/>
                  </a:cubicBezTo>
                  <a:cubicBezTo>
                    <a:pt x="3" y="4"/>
                    <a:pt x="1" y="4"/>
                    <a:pt x="0" y="6"/>
                  </a:cubicBezTo>
                  <a:cubicBezTo>
                    <a:pt x="0" y="6"/>
                    <a:pt x="0" y="7"/>
                    <a:pt x="0" y="8"/>
                  </a:cubicBezTo>
                  <a:cubicBezTo>
                    <a:pt x="0" y="8"/>
                    <a:pt x="1" y="9"/>
                    <a:pt x="2" y="9"/>
                  </a:cubicBezTo>
                  <a:cubicBezTo>
                    <a:pt x="2" y="9"/>
                    <a:pt x="3" y="8"/>
                    <a:pt x="3" y="8"/>
                  </a:cubicBezTo>
                  <a:cubicBezTo>
                    <a:pt x="4" y="8"/>
                    <a:pt x="5" y="7"/>
                    <a:pt x="6" y="8"/>
                  </a:cubicBezTo>
                  <a:cubicBezTo>
                    <a:pt x="6" y="8"/>
                    <a:pt x="6" y="9"/>
                    <a:pt x="6" y="9"/>
                  </a:cubicBezTo>
                  <a:cubicBezTo>
                    <a:pt x="7" y="11"/>
                    <a:pt x="7" y="12"/>
                    <a:pt x="8" y="12"/>
                  </a:cubicBezTo>
                  <a:cubicBezTo>
                    <a:pt x="9" y="13"/>
                    <a:pt x="11" y="13"/>
                    <a:pt x="12" y="12"/>
                  </a:cubicBezTo>
                  <a:cubicBezTo>
                    <a:pt x="14" y="11"/>
                    <a:pt x="14" y="10"/>
                    <a:pt x="14" y="8"/>
                  </a:cubicBezTo>
                  <a:cubicBezTo>
                    <a:pt x="14" y="7"/>
                    <a:pt x="14" y="6"/>
                    <a:pt x="14" y="5"/>
                  </a:cubicBezTo>
                  <a:cubicBezTo>
                    <a:pt x="15" y="5"/>
                    <a:pt x="16" y="4"/>
                    <a:pt x="16" y="4"/>
                  </a:cubicBezTo>
                  <a:cubicBezTo>
                    <a:pt x="17" y="4"/>
                    <a:pt x="18" y="4"/>
                    <a:pt x="18" y="4"/>
                  </a:cubicBezTo>
                  <a:cubicBezTo>
                    <a:pt x="19" y="4"/>
                    <a:pt x="20" y="4"/>
                    <a:pt x="20" y="3"/>
                  </a:cubicBezTo>
                  <a:cubicBezTo>
                    <a:pt x="20" y="2"/>
                    <a:pt x="20" y="2"/>
                    <a:pt x="19" y="1"/>
                  </a:cubicBezTo>
                  <a:cubicBezTo>
                    <a:pt x="19" y="1"/>
                    <a:pt x="18" y="1"/>
                    <a:pt x="18" y="1"/>
                  </a:cubicBezTo>
                  <a:cubicBezTo>
                    <a:pt x="16" y="0"/>
                    <a:pt x="15" y="0"/>
                    <a:pt x="13" y="1"/>
                  </a:cubicBezTo>
                  <a:close/>
                </a:path>
              </a:pathLst>
            </a:custGeom>
            <a:solidFill>
              <a:srgbClr val="201B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5" name="Freeform 52">
              <a:extLst>
                <a:ext uri="{FF2B5EF4-FFF2-40B4-BE49-F238E27FC236}">
                  <a16:creationId xmlns:a16="http://schemas.microsoft.com/office/drawing/2014/main" id="{7C02F932-AA21-5374-6614-5E3FF9B65199}"/>
                </a:ext>
                <a:ext uri="{C183D7F6-B498-43B3-948B-1728B52AA6E4}">
                  <adec:decorative xmlns:adec="http://schemas.microsoft.com/office/drawing/2017/decorative" val="1"/>
                </a:ext>
              </a:extLst>
            </p:cNvPr>
            <p:cNvSpPr>
              <a:spLocks/>
            </p:cNvSpPr>
            <p:nvPr/>
          </p:nvSpPr>
          <p:spPr bwMode="auto">
            <a:xfrm>
              <a:off x="5900" y="1586"/>
              <a:ext cx="39" cy="25"/>
            </a:xfrm>
            <a:custGeom>
              <a:avLst/>
              <a:gdLst>
                <a:gd name="T0" fmla="*/ 13 w 20"/>
                <a:gd name="T1" fmla="*/ 0 h 13"/>
                <a:gd name="T2" fmla="*/ 1 w 20"/>
                <a:gd name="T3" fmla="*/ 5 h 13"/>
                <a:gd name="T4" fmla="*/ 0 w 20"/>
                <a:gd name="T5" fmla="*/ 6 h 13"/>
                <a:gd name="T6" fmla="*/ 0 w 20"/>
                <a:gd name="T7" fmla="*/ 8 h 13"/>
                <a:gd name="T8" fmla="*/ 2 w 20"/>
                <a:gd name="T9" fmla="*/ 8 h 13"/>
                <a:gd name="T10" fmla="*/ 5 w 20"/>
                <a:gd name="T11" fmla="*/ 7 h 13"/>
                <a:gd name="T12" fmla="*/ 6 w 20"/>
                <a:gd name="T13" fmla="*/ 7 h 13"/>
                <a:gd name="T14" fmla="*/ 6 w 20"/>
                <a:gd name="T15" fmla="*/ 8 h 13"/>
                <a:gd name="T16" fmla="*/ 8 w 20"/>
                <a:gd name="T17" fmla="*/ 12 h 13"/>
                <a:gd name="T18" fmla="*/ 13 w 20"/>
                <a:gd name="T19" fmla="*/ 11 h 13"/>
                <a:gd name="T20" fmla="*/ 15 w 20"/>
                <a:gd name="T21" fmla="*/ 6 h 13"/>
                <a:gd name="T22" fmla="*/ 15 w 20"/>
                <a:gd name="T23" fmla="*/ 5 h 13"/>
                <a:gd name="T24" fmla="*/ 18 w 20"/>
                <a:gd name="T25" fmla="*/ 4 h 13"/>
                <a:gd name="T26" fmla="*/ 19 w 20"/>
                <a:gd name="T27" fmla="*/ 3 h 13"/>
                <a:gd name="T28" fmla="*/ 20 w 20"/>
                <a:gd name="T29" fmla="*/ 2 h 13"/>
                <a:gd name="T30" fmla="*/ 18 w 20"/>
                <a:gd name="T31" fmla="*/ 0 h 13"/>
                <a:gd name="T32" fmla="*/ 13 w 20"/>
                <a:gd name="T3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13">
                  <a:moveTo>
                    <a:pt x="13" y="0"/>
                  </a:moveTo>
                  <a:cubicBezTo>
                    <a:pt x="9" y="0"/>
                    <a:pt x="5" y="2"/>
                    <a:pt x="1" y="5"/>
                  </a:cubicBezTo>
                  <a:cubicBezTo>
                    <a:pt x="1" y="5"/>
                    <a:pt x="0" y="5"/>
                    <a:pt x="0" y="6"/>
                  </a:cubicBezTo>
                  <a:cubicBezTo>
                    <a:pt x="0" y="7"/>
                    <a:pt x="0" y="7"/>
                    <a:pt x="0" y="8"/>
                  </a:cubicBezTo>
                  <a:cubicBezTo>
                    <a:pt x="1" y="8"/>
                    <a:pt x="2" y="8"/>
                    <a:pt x="2" y="8"/>
                  </a:cubicBezTo>
                  <a:cubicBezTo>
                    <a:pt x="3" y="8"/>
                    <a:pt x="4" y="7"/>
                    <a:pt x="5" y="7"/>
                  </a:cubicBezTo>
                  <a:cubicBezTo>
                    <a:pt x="5" y="7"/>
                    <a:pt x="5" y="7"/>
                    <a:pt x="6" y="7"/>
                  </a:cubicBezTo>
                  <a:cubicBezTo>
                    <a:pt x="6" y="7"/>
                    <a:pt x="6" y="8"/>
                    <a:pt x="6" y="8"/>
                  </a:cubicBezTo>
                  <a:cubicBezTo>
                    <a:pt x="7" y="9"/>
                    <a:pt x="7" y="11"/>
                    <a:pt x="8" y="12"/>
                  </a:cubicBezTo>
                  <a:cubicBezTo>
                    <a:pt x="10" y="13"/>
                    <a:pt x="12" y="13"/>
                    <a:pt x="13" y="11"/>
                  </a:cubicBezTo>
                  <a:cubicBezTo>
                    <a:pt x="14" y="10"/>
                    <a:pt x="15" y="8"/>
                    <a:pt x="15" y="6"/>
                  </a:cubicBezTo>
                  <a:cubicBezTo>
                    <a:pt x="15" y="6"/>
                    <a:pt x="15" y="5"/>
                    <a:pt x="15" y="5"/>
                  </a:cubicBezTo>
                  <a:cubicBezTo>
                    <a:pt x="16" y="4"/>
                    <a:pt x="17" y="4"/>
                    <a:pt x="18" y="4"/>
                  </a:cubicBezTo>
                  <a:cubicBezTo>
                    <a:pt x="18" y="4"/>
                    <a:pt x="19" y="4"/>
                    <a:pt x="19" y="3"/>
                  </a:cubicBezTo>
                  <a:cubicBezTo>
                    <a:pt x="20" y="3"/>
                    <a:pt x="20" y="3"/>
                    <a:pt x="20" y="2"/>
                  </a:cubicBezTo>
                  <a:cubicBezTo>
                    <a:pt x="20" y="1"/>
                    <a:pt x="19" y="1"/>
                    <a:pt x="18" y="0"/>
                  </a:cubicBezTo>
                  <a:cubicBezTo>
                    <a:pt x="17" y="0"/>
                    <a:pt x="15" y="0"/>
                    <a:pt x="13" y="0"/>
                  </a:cubicBezTo>
                  <a:close/>
                </a:path>
              </a:pathLst>
            </a:custGeom>
            <a:solidFill>
              <a:srgbClr val="201B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6" name="Freeform 53">
              <a:extLst>
                <a:ext uri="{FF2B5EF4-FFF2-40B4-BE49-F238E27FC236}">
                  <a16:creationId xmlns:a16="http://schemas.microsoft.com/office/drawing/2014/main" id="{64194136-F1A8-7CC0-ADBB-2F8FC19899B8}"/>
                </a:ext>
                <a:ext uri="{C183D7F6-B498-43B3-948B-1728B52AA6E4}">
                  <adec:decorative xmlns:adec="http://schemas.microsoft.com/office/drawing/2017/decorative" val="1"/>
                </a:ext>
              </a:extLst>
            </p:cNvPr>
            <p:cNvSpPr>
              <a:spLocks/>
            </p:cNvSpPr>
            <p:nvPr/>
          </p:nvSpPr>
          <p:spPr bwMode="auto">
            <a:xfrm>
              <a:off x="5971" y="1550"/>
              <a:ext cx="45" cy="20"/>
            </a:xfrm>
            <a:custGeom>
              <a:avLst/>
              <a:gdLst>
                <a:gd name="T0" fmla="*/ 22 w 23"/>
                <a:gd name="T1" fmla="*/ 2 h 10"/>
                <a:gd name="T2" fmla="*/ 22 w 23"/>
                <a:gd name="T3" fmla="*/ 1 h 10"/>
                <a:gd name="T4" fmla="*/ 20 w 23"/>
                <a:gd name="T5" fmla="*/ 1 h 10"/>
                <a:gd name="T6" fmla="*/ 15 w 23"/>
                <a:gd name="T7" fmla="*/ 1 h 10"/>
                <a:gd name="T8" fmla="*/ 3 w 23"/>
                <a:gd name="T9" fmla="*/ 3 h 10"/>
                <a:gd name="T10" fmla="*/ 1 w 23"/>
                <a:gd name="T11" fmla="*/ 4 h 10"/>
                <a:gd name="T12" fmla="*/ 0 w 23"/>
                <a:gd name="T13" fmla="*/ 6 h 10"/>
                <a:gd name="T14" fmla="*/ 0 w 23"/>
                <a:gd name="T15" fmla="*/ 8 h 10"/>
                <a:gd name="T16" fmla="*/ 1 w 23"/>
                <a:gd name="T17" fmla="*/ 9 h 10"/>
                <a:gd name="T18" fmla="*/ 4 w 23"/>
                <a:gd name="T19" fmla="*/ 9 h 10"/>
                <a:gd name="T20" fmla="*/ 12 w 23"/>
                <a:gd name="T21" fmla="*/ 7 h 10"/>
                <a:gd name="T22" fmla="*/ 17 w 23"/>
                <a:gd name="T23" fmla="*/ 7 h 10"/>
                <a:gd name="T24" fmla="*/ 21 w 23"/>
                <a:gd name="T25" fmla="*/ 6 h 10"/>
                <a:gd name="T26" fmla="*/ 22 w 23"/>
                <a:gd name="T27" fmla="*/ 5 h 10"/>
                <a:gd name="T28" fmla="*/ 22 w 23"/>
                <a:gd name="T2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10">
                  <a:moveTo>
                    <a:pt x="22" y="2"/>
                  </a:moveTo>
                  <a:cubicBezTo>
                    <a:pt x="22" y="2"/>
                    <a:pt x="22" y="2"/>
                    <a:pt x="22" y="1"/>
                  </a:cubicBezTo>
                  <a:cubicBezTo>
                    <a:pt x="21" y="1"/>
                    <a:pt x="21" y="1"/>
                    <a:pt x="20" y="1"/>
                  </a:cubicBezTo>
                  <a:cubicBezTo>
                    <a:pt x="19" y="0"/>
                    <a:pt x="17" y="0"/>
                    <a:pt x="15" y="1"/>
                  </a:cubicBezTo>
                  <a:cubicBezTo>
                    <a:pt x="11" y="1"/>
                    <a:pt x="7" y="1"/>
                    <a:pt x="3" y="3"/>
                  </a:cubicBezTo>
                  <a:cubicBezTo>
                    <a:pt x="2" y="3"/>
                    <a:pt x="1" y="4"/>
                    <a:pt x="1" y="4"/>
                  </a:cubicBezTo>
                  <a:cubicBezTo>
                    <a:pt x="0" y="5"/>
                    <a:pt x="0" y="6"/>
                    <a:pt x="0" y="6"/>
                  </a:cubicBezTo>
                  <a:cubicBezTo>
                    <a:pt x="0" y="7"/>
                    <a:pt x="0" y="8"/>
                    <a:pt x="0" y="8"/>
                  </a:cubicBezTo>
                  <a:cubicBezTo>
                    <a:pt x="0" y="8"/>
                    <a:pt x="1" y="9"/>
                    <a:pt x="1" y="9"/>
                  </a:cubicBezTo>
                  <a:cubicBezTo>
                    <a:pt x="2" y="10"/>
                    <a:pt x="3" y="9"/>
                    <a:pt x="4" y="9"/>
                  </a:cubicBezTo>
                  <a:cubicBezTo>
                    <a:pt x="7" y="8"/>
                    <a:pt x="10" y="7"/>
                    <a:pt x="12" y="7"/>
                  </a:cubicBezTo>
                  <a:cubicBezTo>
                    <a:pt x="14" y="7"/>
                    <a:pt x="16" y="7"/>
                    <a:pt x="17" y="7"/>
                  </a:cubicBezTo>
                  <a:cubicBezTo>
                    <a:pt x="18" y="7"/>
                    <a:pt x="20" y="7"/>
                    <a:pt x="21" y="6"/>
                  </a:cubicBezTo>
                  <a:cubicBezTo>
                    <a:pt x="21" y="6"/>
                    <a:pt x="22" y="6"/>
                    <a:pt x="22" y="5"/>
                  </a:cubicBezTo>
                  <a:cubicBezTo>
                    <a:pt x="23" y="4"/>
                    <a:pt x="22" y="3"/>
                    <a:pt x="22" y="2"/>
                  </a:cubicBezTo>
                  <a:close/>
                </a:path>
              </a:pathLst>
            </a:custGeom>
            <a:solidFill>
              <a:srgbClr val="795C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7" name="Freeform 54">
              <a:extLst>
                <a:ext uri="{FF2B5EF4-FFF2-40B4-BE49-F238E27FC236}">
                  <a16:creationId xmlns:a16="http://schemas.microsoft.com/office/drawing/2014/main" id="{072D3A4D-40BA-EA20-1EB6-32AC845097B1}"/>
                </a:ext>
                <a:ext uri="{C183D7F6-B498-43B3-948B-1728B52AA6E4}">
                  <adec:decorative xmlns:adec="http://schemas.microsoft.com/office/drawing/2017/decorative" val="1"/>
                </a:ext>
              </a:extLst>
            </p:cNvPr>
            <p:cNvSpPr>
              <a:spLocks/>
            </p:cNvSpPr>
            <p:nvPr/>
          </p:nvSpPr>
          <p:spPr bwMode="auto">
            <a:xfrm>
              <a:off x="5894" y="1562"/>
              <a:ext cx="49" cy="20"/>
            </a:xfrm>
            <a:custGeom>
              <a:avLst/>
              <a:gdLst>
                <a:gd name="T0" fmla="*/ 24 w 25"/>
                <a:gd name="T1" fmla="*/ 1 h 10"/>
                <a:gd name="T2" fmla="*/ 23 w 25"/>
                <a:gd name="T3" fmla="*/ 0 h 10"/>
                <a:gd name="T4" fmla="*/ 18 w 25"/>
                <a:gd name="T5" fmla="*/ 0 h 10"/>
                <a:gd name="T6" fmla="*/ 9 w 25"/>
                <a:gd name="T7" fmla="*/ 2 h 10"/>
                <a:gd name="T8" fmla="*/ 1 w 25"/>
                <a:gd name="T9" fmla="*/ 5 h 10"/>
                <a:gd name="T10" fmla="*/ 0 w 25"/>
                <a:gd name="T11" fmla="*/ 6 h 10"/>
                <a:gd name="T12" fmla="*/ 0 w 25"/>
                <a:gd name="T13" fmla="*/ 8 h 10"/>
                <a:gd name="T14" fmla="*/ 1 w 25"/>
                <a:gd name="T15" fmla="*/ 10 h 10"/>
                <a:gd name="T16" fmla="*/ 1 w 25"/>
                <a:gd name="T17" fmla="*/ 10 h 10"/>
                <a:gd name="T18" fmla="*/ 2 w 25"/>
                <a:gd name="T19" fmla="*/ 10 h 10"/>
                <a:gd name="T20" fmla="*/ 7 w 25"/>
                <a:gd name="T21" fmla="*/ 8 h 10"/>
                <a:gd name="T22" fmla="*/ 18 w 25"/>
                <a:gd name="T23" fmla="*/ 6 h 10"/>
                <a:gd name="T24" fmla="*/ 22 w 25"/>
                <a:gd name="T25" fmla="*/ 6 h 10"/>
                <a:gd name="T26" fmla="*/ 24 w 25"/>
                <a:gd name="T27" fmla="*/ 5 h 10"/>
                <a:gd name="T28" fmla="*/ 25 w 25"/>
                <a:gd name="T29" fmla="*/ 4 h 10"/>
                <a:gd name="T30" fmla="*/ 24 w 25"/>
                <a:gd name="T31" fmla="*/ 2 h 10"/>
                <a:gd name="T32" fmla="*/ 24 w 25"/>
                <a:gd name="T33"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0">
                  <a:moveTo>
                    <a:pt x="24" y="1"/>
                  </a:moveTo>
                  <a:cubicBezTo>
                    <a:pt x="24" y="0"/>
                    <a:pt x="23" y="0"/>
                    <a:pt x="23" y="0"/>
                  </a:cubicBezTo>
                  <a:cubicBezTo>
                    <a:pt x="21" y="0"/>
                    <a:pt x="20" y="0"/>
                    <a:pt x="18" y="0"/>
                  </a:cubicBezTo>
                  <a:cubicBezTo>
                    <a:pt x="15" y="0"/>
                    <a:pt x="12" y="1"/>
                    <a:pt x="9" y="2"/>
                  </a:cubicBezTo>
                  <a:cubicBezTo>
                    <a:pt x="6" y="2"/>
                    <a:pt x="3" y="3"/>
                    <a:pt x="1" y="5"/>
                  </a:cubicBezTo>
                  <a:cubicBezTo>
                    <a:pt x="1" y="5"/>
                    <a:pt x="0" y="6"/>
                    <a:pt x="0" y="6"/>
                  </a:cubicBezTo>
                  <a:cubicBezTo>
                    <a:pt x="0" y="7"/>
                    <a:pt x="0" y="7"/>
                    <a:pt x="0" y="8"/>
                  </a:cubicBezTo>
                  <a:cubicBezTo>
                    <a:pt x="0" y="8"/>
                    <a:pt x="1" y="9"/>
                    <a:pt x="1" y="10"/>
                  </a:cubicBezTo>
                  <a:cubicBezTo>
                    <a:pt x="1" y="10"/>
                    <a:pt x="1" y="10"/>
                    <a:pt x="1" y="10"/>
                  </a:cubicBezTo>
                  <a:cubicBezTo>
                    <a:pt x="2" y="10"/>
                    <a:pt x="2" y="10"/>
                    <a:pt x="2" y="10"/>
                  </a:cubicBezTo>
                  <a:cubicBezTo>
                    <a:pt x="4" y="10"/>
                    <a:pt x="5" y="9"/>
                    <a:pt x="7" y="8"/>
                  </a:cubicBezTo>
                  <a:cubicBezTo>
                    <a:pt x="11" y="7"/>
                    <a:pt x="14" y="6"/>
                    <a:pt x="18" y="6"/>
                  </a:cubicBezTo>
                  <a:cubicBezTo>
                    <a:pt x="19" y="6"/>
                    <a:pt x="21" y="6"/>
                    <a:pt x="22" y="6"/>
                  </a:cubicBezTo>
                  <a:cubicBezTo>
                    <a:pt x="23" y="5"/>
                    <a:pt x="24" y="5"/>
                    <a:pt x="24" y="5"/>
                  </a:cubicBezTo>
                  <a:cubicBezTo>
                    <a:pt x="24" y="5"/>
                    <a:pt x="24" y="4"/>
                    <a:pt x="25" y="4"/>
                  </a:cubicBezTo>
                  <a:cubicBezTo>
                    <a:pt x="25" y="3"/>
                    <a:pt x="25" y="2"/>
                    <a:pt x="24" y="2"/>
                  </a:cubicBezTo>
                  <a:cubicBezTo>
                    <a:pt x="24" y="1"/>
                    <a:pt x="24" y="1"/>
                    <a:pt x="24" y="1"/>
                  </a:cubicBezTo>
                  <a:close/>
                </a:path>
              </a:pathLst>
            </a:custGeom>
            <a:solidFill>
              <a:srgbClr val="795C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8" name="Freeform 55">
              <a:extLst>
                <a:ext uri="{FF2B5EF4-FFF2-40B4-BE49-F238E27FC236}">
                  <a16:creationId xmlns:a16="http://schemas.microsoft.com/office/drawing/2014/main" id="{F5B796DD-6F2F-14B9-B760-DF2E7C44FF0A}"/>
                </a:ext>
                <a:ext uri="{C183D7F6-B498-43B3-948B-1728B52AA6E4}">
                  <adec:decorative xmlns:adec="http://schemas.microsoft.com/office/drawing/2017/decorative" val="1"/>
                </a:ext>
              </a:extLst>
            </p:cNvPr>
            <p:cNvSpPr>
              <a:spLocks/>
            </p:cNvSpPr>
            <p:nvPr/>
          </p:nvSpPr>
          <p:spPr bwMode="auto">
            <a:xfrm>
              <a:off x="5659" y="1954"/>
              <a:ext cx="251" cy="391"/>
            </a:xfrm>
            <a:custGeom>
              <a:avLst/>
              <a:gdLst>
                <a:gd name="T0" fmla="*/ 59 w 127"/>
                <a:gd name="T1" fmla="*/ 121 h 198"/>
                <a:gd name="T2" fmla="*/ 27 w 127"/>
                <a:gd name="T3" fmla="*/ 81 h 198"/>
                <a:gd name="T4" fmla="*/ 5 w 127"/>
                <a:gd name="T5" fmla="*/ 43 h 198"/>
                <a:gd name="T6" fmla="*/ 1 w 127"/>
                <a:gd name="T7" fmla="*/ 27 h 198"/>
                <a:gd name="T8" fmla="*/ 5 w 127"/>
                <a:gd name="T9" fmla="*/ 12 h 198"/>
                <a:gd name="T10" fmla="*/ 16 w 127"/>
                <a:gd name="T11" fmla="*/ 1 h 198"/>
                <a:gd name="T12" fmla="*/ 18 w 127"/>
                <a:gd name="T13" fmla="*/ 0 h 198"/>
                <a:gd name="T14" fmla="*/ 21 w 127"/>
                <a:gd name="T15" fmla="*/ 7 h 198"/>
                <a:gd name="T16" fmla="*/ 40 w 127"/>
                <a:gd name="T17" fmla="*/ 68 h 198"/>
                <a:gd name="T18" fmla="*/ 81 w 127"/>
                <a:gd name="T19" fmla="*/ 119 h 198"/>
                <a:gd name="T20" fmla="*/ 120 w 127"/>
                <a:gd name="T21" fmla="*/ 171 h 198"/>
                <a:gd name="T22" fmla="*/ 123 w 127"/>
                <a:gd name="T23" fmla="*/ 194 h 198"/>
                <a:gd name="T24" fmla="*/ 120 w 127"/>
                <a:gd name="T25" fmla="*/ 197 h 198"/>
                <a:gd name="T26" fmla="*/ 113 w 127"/>
                <a:gd name="T27" fmla="*/ 196 h 198"/>
                <a:gd name="T28" fmla="*/ 108 w 127"/>
                <a:gd name="T29" fmla="*/ 190 h 198"/>
                <a:gd name="T30" fmla="*/ 59 w 127"/>
                <a:gd name="T31" fmla="*/ 121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7" h="198">
                  <a:moveTo>
                    <a:pt x="59" y="121"/>
                  </a:moveTo>
                  <a:cubicBezTo>
                    <a:pt x="48" y="107"/>
                    <a:pt x="38" y="95"/>
                    <a:pt x="27" y="81"/>
                  </a:cubicBezTo>
                  <a:cubicBezTo>
                    <a:pt x="19" y="70"/>
                    <a:pt x="10" y="56"/>
                    <a:pt x="5" y="43"/>
                  </a:cubicBezTo>
                  <a:cubicBezTo>
                    <a:pt x="3" y="37"/>
                    <a:pt x="1" y="32"/>
                    <a:pt x="1" y="27"/>
                  </a:cubicBezTo>
                  <a:cubicBezTo>
                    <a:pt x="0" y="21"/>
                    <a:pt x="2" y="15"/>
                    <a:pt x="5" y="12"/>
                  </a:cubicBezTo>
                  <a:cubicBezTo>
                    <a:pt x="7" y="7"/>
                    <a:pt x="11" y="4"/>
                    <a:pt x="16" y="1"/>
                  </a:cubicBezTo>
                  <a:cubicBezTo>
                    <a:pt x="16" y="1"/>
                    <a:pt x="17" y="0"/>
                    <a:pt x="18" y="0"/>
                  </a:cubicBezTo>
                  <a:cubicBezTo>
                    <a:pt x="21" y="1"/>
                    <a:pt x="21" y="4"/>
                    <a:pt x="21" y="7"/>
                  </a:cubicBezTo>
                  <a:cubicBezTo>
                    <a:pt x="21" y="29"/>
                    <a:pt x="29" y="50"/>
                    <a:pt x="40" y="68"/>
                  </a:cubicBezTo>
                  <a:cubicBezTo>
                    <a:pt x="52" y="87"/>
                    <a:pt x="66" y="103"/>
                    <a:pt x="81" y="119"/>
                  </a:cubicBezTo>
                  <a:cubicBezTo>
                    <a:pt x="95" y="135"/>
                    <a:pt x="109" y="152"/>
                    <a:pt x="120" y="171"/>
                  </a:cubicBezTo>
                  <a:cubicBezTo>
                    <a:pt x="123" y="178"/>
                    <a:pt x="127" y="187"/>
                    <a:pt x="123" y="194"/>
                  </a:cubicBezTo>
                  <a:cubicBezTo>
                    <a:pt x="122" y="195"/>
                    <a:pt x="121" y="196"/>
                    <a:pt x="120" y="197"/>
                  </a:cubicBezTo>
                  <a:cubicBezTo>
                    <a:pt x="118" y="198"/>
                    <a:pt x="115" y="198"/>
                    <a:pt x="113" y="196"/>
                  </a:cubicBezTo>
                  <a:cubicBezTo>
                    <a:pt x="111" y="195"/>
                    <a:pt x="110" y="192"/>
                    <a:pt x="108" y="190"/>
                  </a:cubicBezTo>
                  <a:cubicBezTo>
                    <a:pt x="101" y="179"/>
                    <a:pt x="91" y="159"/>
                    <a:pt x="59" y="121"/>
                  </a:cubicBezTo>
                  <a:close/>
                </a:path>
              </a:pathLst>
            </a:custGeom>
            <a:solidFill>
              <a:srgbClr val="FEDC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9" name="Freeform 56">
              <a:extLst>
                <a:ext uri="{FF2B5EF4-FFF2-40B4-BE49-F238E27FC236}">
                  <a16:creationId xmlns:a16="http://schemas.microsoft.com/office/drawing/2014/main" id="{A98949A5-BA91-829D-67D0-D67731AB6871}"/>
                </a:ext>
                <a:ext uri="{C183D7F6-B498-43B3-948B-1728B52AA6E4}">
                  <adec:decorative xmlns:adec="http://schemas.microsoft.com/office/drawing/2017/decorative" val="1"/>
                </a:ext>
              </a:extLst>
            </p:cNvPr>
            <p:cNvSpPr>
              <a:spLocks/>
            </p:cNvSpPr>
            <p:nvPr/>
          </p:nvSpPr>
          <p:spPr bwMode="auto">
            <a:xfrm>
              <a:off x="5937" y="2432"/>
              <a:ext cx="32" cy="65"/>
            </a:xfrm>
            <a:custGeom>
              <a:avLst/>
              <a:gdLst>
                <a:gd name="T0" fmla="*/ 12 w 16"/>
                <a:gd name="T1" fmla="*/ 4 h 33"/>
                <a:gd name="T2" fmla="*/ 3 w 16"/>
                <a:gd name="T3" fmla="*/ 22 h 33"/>
                <a:gd name="T4" fmla="*/ 1 w 16"/>
                <a:gd name="T5" fmla="*/ 29 h 33"/>
                <a:gd name="T6" fmla="*/ 0 w 16"/>
                <a:gd name="T7" fmla="*/ 32 h 33"/>
                <a:gd name="T8" fmla="*/ 1 w 16"/>
                <a:gd name="T9" fmla="*/ 33 h 33"/>
                <a:gd name="T10" fmla="*/ 1 w 16"/>
                <a:gd name="T11" fmla="*/ 33 h 33"/>
                <a:gd name="T12" fmla="*/ 2 w 16"/>
                <a:gd name="T13" fmla="*/ 31 h 33"/>
                <a:gd name="T14" fmla="*/ 15 w 16"/>
                <a:gd name="T15" fmla="*/ 3 h 33"/>
                <a:gd name="T16" fmla="*/ 16 w 16"/>
                <a:gd name="T17" fmla="*/ 1 h 33"/>
                <a:gd name="T18" fmla="*/ 15 w 16"/>
                <a:gd name="T19" fmla="*/ 0 h 33"/>
                <a:gd name="T20" fmla="*/ 14 w 16"/>
                <a:gd name="T21" fmla="*/ 1 h 33"/>
                <a:gd name="T22" fmla="*/ 12 w 16"/>
                <a:gd name="T23" fmla="*/ 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33">
                  <a:moveTo>
                    <a:pt x="12" y="4"/>
                  </a:moveTo>
                  <a:cubicBezTo>
                    <a:pt x="9" y="10"/>
                    <a:pt x="6" y="16"/>
                    <a:pt x="3" y="22"/>
                  </a:cubicBezTo>
                  <a:cubicBezTo>
                    <a:pt x="2" y="24"/>
                    <a:pt x="1" y="27"/>
                    <a:pt x="1" y="29"/>
                  </a:cubicBezTo>
                  <a:cubicBezTo>
                    <a:pt x="0" y="30"/>
                    <a:pt x="0" y="31"/>
                    <a:pt x="0" y="32"/>
                  </a:cubicBezTo>
                  <a:cubicBezTo>
                    <a:pt x="0" y="32"/>
                    <a:pt x="0" y="33"/>
                    <a:pt x="1" y="33"/>
                  </a:cubicBezTo>
                  <a:cubicBezTo>
                    <a:pt x="1" y="33"/>
                    <a:pt x="1" y="33"/>
                    <a:pt x="1" y="33"/>
                  </a:cubicBezTo>
                  <a:cubicBezTo>
                    <a:pt x="2" y="32"/>
                    <a:pt x="2" y="32"/>
                    <a:pt x="2" y="31"/>
                  </a:cubicBezTo>
                  <a:cubicBezTo>
                    <a:pt x="7" y="22"/>
                    <a:pt x="11" y="12"/>
                    <a:pt x="15" y="3"/>
                  </a:cubicBezTo>
                  <a:cubicBezTo>
                    <a:pt x="16" y="2"/>
                    <a:pt x="16" y="2"/>
                    <a:pt x="16" y="1"/>
                  </a:cubicBezTo>
                  <a:cubicBezTo>
                    <a:pt x="16" y="1"/>
                    <a:pt x="16" y="0"/>
                    <a:pt x="15" y="0"/>
                  </a:cubicBezTo>
                  <a:cubicBezTo>
                    <a:pt x="15" y="0"/>
                    <a:pt x="14" y="1"/>
                    <a:pt x="14" y="1"/>
                  </a:cubicBezTo>
                  <a:cubicBezTo>
                    <a:pt x="13" y="2"/>
                    <a:pt x="12" y="3"/>
                    <a:pt x="12" y="4"/>
                  </a:cubicBezTo>
                  <a:close/>
                </a:path>
              </a:pathLst>
            </a:custGeom>
            <a:solidFill>
              <a:srgbClr val="CC87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0" name="Freeform 57">
              <a:extLst>
                <a:ext uri="{FF2B5EF4-FFF2-40B4-BE49-F238E27FC236}">
                  <a16:creationId xmlns:a16="http://schemas.microsoft.com/office/drawing/2014/main" id="{D1DD72C9-DBCD-042B-496E-9A670B3A379F}"/>
                </a:ext>
                <a:ext uri="{C183D7F6-B498-43B3-948B-1728B52AA6E4}">
                  <adec:decorative xmlns:adec="http://schemas.microsoft.com/office/drawing/2017/decorative" val="1"/>
                </a:ext>
              </a:extLst>
            </p:cNvPr>
            <p:cNvSpPr>
              <a:spLocks/>
            </p:cNvSpPr>
            <p:nvPr/>
          </p:nvSpPr>
          <p:spPr bwMode="auto">
            <a:xfrm>
              <a:off x="5947" y="2442"/>
              <a:ext cx="36" cy="65"/>
            </a:xfrm>
            <a:custGeom>
              <a:avLst/>
              <a:gdLst>
                <a:gd name="T0" fmla="*/ 14 w 18"/>
                <a:gd name="T1" fmla="*/ 4 h 33"/>
                <a:gd name="T2" fmla="*/ 0 w 18"/>
                <a:gd name="T3" fmla="*/ 31 h 33"/>
                <a:gd name="T4" fmla="*/ 0 w 18"/>
                <a:gd name="T5" fmla="*/ 33 h 33"/>
                <a:gd name="T6" fmla="*/ 1 w 18"/>
                <a:gd name="T7" fmla="*/ 32 h 33"/>
                <a:gd name="T8" fmla="*/ 17 w 18"/>
                <a:gd name="T9" fmla="*/ 5 h 33"/>
                <a:gd name="T10" fmla="*/ 18 w 18"/>
                <a:gd name="T11" fmla="*/ 2 h 33"/>
                <a:gd name="T12" fmla="*/ 18 w 18"/>
                <a:gd name="T13" fmla="*/ 1 h 33"/>
                <a:gd name="T14" fmla="*/ 18 w 18"/>
                <a:gd name="T15" fmla="*/ 1 h 33"/>
                <a:gd name="T16" fmla="*/ 17 w 18"/>
                <a:gd name="T17" fmla="*/ 1 h 33"/>
                <a:gd name="T18" fmla="*/ 16 w 18"/>
                <a:gd name="T19" fmla="*/ 1 h 33"/>
                <a:gd name="T20" fmla="*/ 14 w 18"/>
                <a:gd name="T21" fmla="*/ 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33">
                  <a:moveTo>
                    <a:pt x="14" y="4"/>
                  </a:moveTo>
                  <a:cubicBezTo>
                    <a:pt x="9" y="13"/>
                    <a:pt x="4" y="22"/>
                    <a:pt x="0" y="31"/>
                  </a:cubicBezTo>
                  <a:cubicBezTo>
                    <a:pt x="0" y="32"/>
                    <a:pt x="0" y="33"/>
                    <a:pt x="0" y="33"/>
                  </a:cubicBezTo>
                  <a:cubicBezTo>
                    <a:pt x="1" y="33"/>
                    <a:pt x="1" y="33"/>
                    <a:pt x="1" y="32"/>
                  </a:cubicBezTo>
                  <a:cubicBezTo>
                    <a:pt x="6" y="23"/>
                    <a:pt x="12" y="14"/>
                    <a:pt x="17" y="5"/>
                  </a:cubicBezTo>
                  <a:cubicBezTo>
                    <a:pt x="17" y="4"/>
                    <a:pt x="17" y="3"/>
                    <a:pt x="18" y="2"/>
                  </a:cubicBezTo>
                  <a:cubicBezTo>
                    <a:pt x="18" y="2"/>
                    <a:pt x="18" y="2"/>
                    <a:pt x="18" y="1"/>
                  </a:cubicBezTo>
                  <a:cubicBezTo>
                    <a:pt x="18" y="1"/>
                    <a:pt x="18" y="1"/>
                    <a:pt x="18" y="1"/>
                  </a:cubicBezTo>
                  <a:cubicBezTo>
                    <a:pt x="17" y="1"/>
                    <a:pt x="17" y="0"/>
                    <a:pt x="17" y="1"/>
                  </a:cubicBezTo>
                  <a:cubicBezTo>
                    <a:pt x="16" y="1"/>
                    <a:pt x="16" y="1"/>
                    <a:pt x="16" y="1"/>
                  </a:cubicBezTo>
                  <a:cubicBezTo>
                    <a:pt x="15" y="2"/>
                    <a:pt x="15" y="3"/>
                    <a:pt x="14" y="4"/>
                  </a:cubicBezTo>
                  <a:close/>
                </a:path>
              </a:pathLst>
            </a:custGeom>
            <a:solidFill>
              <a:srgbClr val="CC87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1" name="Freeform 58">
              <a:extLst>
                <a:ext uri="{FF2B5EF4-FFF2-40B4-BE49-F238E27FC236}">
                  <a16:creationId xmlns:a16="http://schemas.microsoft.com/office/drawing/2014/main" id="{BD371F9F-58A0-F3F9-8E22-19908267F0DE}"/>
                </a:ext>
                <a:ext uri="{C183D7F6-B498-43B3-948B-1728B52AA6E4}">
                  <adec:decorative xmlns:adec="http://schemas.microsoft.com/office/drawing/2017/decorative" val="1"/>
                </a:ext>
              </a:extLst>
            </p:cNvPr>
            <p:cNvSpPr>
              <a:spLocks/>
            </p:cNvSpPr>
            <p:nvPr/>
          </p:nvSpPr>
          <p:spPr bwMode="auto">
            <a:xfrm>
              <a:off x="5963" y="2452"/>
              <a:ext cx="36" cy="57"/>
            </a:xfrm>
            <a:custGeom>
              <a:avLst/>
              <a:gdLst>
                <a:gd name="T0" fmla="*/ 11 w 18"/>
                <a:gd name="T1" fmla="*/ 8 h 29"/>
                <a:gd name="T2" fmla="*/ 1 w 18"/>
                <a:gd name="T3" fmla="*/ 27 h 29"/>
                <a:gd name="T4" fmla="*/ 0 w 18"/>
                <a:gd name="T5" fmla="*/ 28 h 29"/>
                <a:gd name="T6" fmla="*/ 0 w 18"/>
                <a:gd name="T7" fmla="*/ 29 h 29"/>
                <a:gd name="T8" fmla="*/ 1 w 18"/>
                <a:gd name="T9" fmla="*/ 29 h 29"/>
                <a:gd name="T10" fmla="*/ 2 w 18"/>
                <a:gd name="T11" fmla="*/ 28 h 29"/>
                <a:gd name="T12" fmla="*/ 6 w 18"/>
                <a:gd name="T13" fmla="*/ 22 h 29"/>
                <a:gd name="T14" fmla="*/ 18 w 18"/>
                <a:gd name="T15" fmla="*/ 2 h 29"/>
                <a:gd name="T16" fmla="*/ 18 w 18"/>
                <a:gd name="T17" fmla="*/ 1 h 29"/>
                <a:gd name="T18" fmla="*/ 18 w 18"/>
                <a:gd name="T19" fmla="*/ 0 h 29"/>
                <a:gd name="T20" fmla="*/ 16 w 18"/>
                <a:gd name="T21" fmla="*/ 0 h 29"/>
                <a:gd name="T22" fmla="*/ 11 w 18"/>
                <a:gd name="T23" fmla="*/ 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9">
                  <a:moveTo>
                    <a:pt x="11" y="8"/>
                  </a:moveTo>
                  <a:cubicBezTo>
                    <a:pt x="8" y="14"/>
                    <a:pt x="4" y="20"/>
                    <a:pt x="1" y="27"/>
                  </a:cubicBezTo>
                  <a:cubicBezTo>
                    <a:pt x="0" y="27"/>
                    <a:pt x="0" y="27"/>
                    <a:pt x="0" y="28"/>
                  </a:cubicBezTo>
                  <a:cubicBezTo>
                    <a:pt x="0" y="28"/>
                    <a:pt x="0" y="28"/>
                    <a:pt x="0" y="29"/>
                  </a:cubicBezTo>
                  <a:cubicBezTo>
                    <a:pt x="0" y="29"/>
                    <a:pt x="1" y="29"/>
                    <a:pt x="1" y="29"/>
                  </a:cubicBezTo>
                  <a:cubicBezTo>
                    <a:pt x="1" y="29"/>
                    <a:pt x="2" y="28"/>
                    <a:pt x="2" y="28"/>
                  </a:cubicBezTo>
                  <a:cubicBezTo>
                    <a:pt x="3" y="26"/>
                    <a:pt x="4" y="24"/>
                    <a:pt x="6" y="22"/>
                  </a:cubicBezTo>
                  <a:cubicBezTo>
                    <a:pt x="10" y="15"/>
                    <a:pt x="14" y="9"/>
                    <a:pt x="18" y="2"/>
                  </a:cubicBezTo>
                  <a:cubicBezTo>
                    <a:pt x="18" y="1"/>
                    <a:pt x="18" y="1"/>
                    <a:pt x="18" y="1"/>
                  </a:cubicBezTo>
                  <a:cubicBezTo>
                    <a:pt x="18" y="0"/>
                    <a:pt x="18" y="0"/>
                    <a:pt x="18" y="0"/>
                  </a:cubicBezTo>
                  <a:cubicBezTo>
                    <a:pt x="17" y="0"/>
                    <a:pt x="17" y="0"/>
                    <a:pt x="16" y="0"/>
                  </a:cubicBezTo>
                  <a:cubicBezTo>
                    <a:pt x="15" y="2"/>
                    <a:pt x="13" y="4"/>
                    <a:pt x="11" y="8"/>
                  </a:cubicBezTo>
                  <a:close/>
                </a:path>
              </a:pathLst>
            </a:custGeom>
            <a:solidFill>
              <a:srgbClr val="CC87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2" name="Freeform 59">
              <a:extLst>
                <a:ext uri="{FF2B5EF4-FFF2-40B4-BE49-F238E27FC236}">
                  <a16:creationId xmlns:a16="http://schemas.microsoft.com/office/drawing/2014/main" id="{60FF4184-BD45-10D5-6211-9ED416CB741A}"/>
                </a:ext>
                <a:ext uri="{C183D7F6-B498-43B3-948B-1728B52AA6E4}">
                  <adec:decorative xmlns:adec="http://schemas.microsoft.com/office/drawing/2017/decorative" val="1"/>
                </a:ext>
              </a:extLst>
            </p:cNvPr>
            <p:cNvSpPr>
              <a:spLocks/>
            </p:cNvSpPr>
            <p:nvPr/>
          </p:nvSpPr>
          <p:spPr bwMode="auto">
            <a:xfrm>
              <a:off x="6139" y="2600"/>
              <a:ext cx="132" cy="450"/>
            </a:xfrm>
            <a:custGeom>
              <a:avLst/>
              <a:gdLst>
                <a:gd name="T0" fmla="*/ 31 w 67"/>
                <a:gd name="T1" fmla="*/ 69 h 228"/>
                <a:gd name="T2" fmla="*/ 19 w 67"/>
                <a:gd name="T3" fmla="*/ 11 h 228"/>
                <a:gd name="T4" fmla="*/ 17 w 67"/>
                <a:gd name="T5" fmla="*/ 6 h 228"/>
                <a:gd name="T6" fmla="*/ 10 w 67"/>
                <a:gd name="T7" fmla="*/ 2 h 228"/>
                <a:gd name="T8" fmla="*/ 2 w 67"/>
                <a:gd name="T9" fmla="*/ 0 h 228"/>
                <a:gd name="T10" fmla="*/ 1 w 67"/>
                <a:gd name="T11" fmla="*/ 0 h 228"/>
                <a:gd name="T12" fmla="*/ 1 w 67"/>
                <a:gd name="T13" fmla="*/ 2 h 228"/>
                <a:gd name="T14" fmla="*/ 3 w 67"/>
                <a:gd name="T15" fmla="*/ 3 h 228"/>
                <a:gd name="T16" fmla="*/ 16 w 67"/>
                <a:gd name="T17" fmla="*/ 20 h 228"/>
                <a:gd name="T18" fmla="*/ 32 w 67"/>
                <a:gd name="T19" fmla="*/ 96 h 228"/>
                <a:gd name="T20" fmla="*/ 61 w 67"/>
                <a:gd name="T21" fmla="*/ 225 h 228"/>
                <a:gd name="T22" fmla="*/ 62 w 67"/>
                <a:gd name="T23" fmla="*/ 227 h 228"/>
                <a:gd name="T24" fmla="*/ 66 w 67"/>
                <a:gd name="T25" fmla="*/ 226 h 228"/>
                <a:gd name="T26" fmla="*/ 66 w 67"/>
                <a:gd name="T27" fmla="*/ 221 h 228"/>
                <a:gd name="T28" fmla="*/ 31 w 67"/>
                <a:gd name="T29" fmla="*/ 6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228">
                  <a:moveTo>
                    <a:pt x="31" y="69"/>
                  </a:moveTo>
                  <a:cubicBezTo>
                    <a:pt x="25" y="45"/>
                    <a:pt x="24" y="29"/>
                    <a:pt x="19" y="11"/>
                  </a:cubicBezTo>
                  <a:cubicBezTo>
                    <a:pt x="19" y="9"/>
                    <a:pt x="18" y="7"/>
                    <a:pt x="17" y="6"/>
                  </a:cubicBezTo>
                  <a:cubicBezTo>
                    <a:pt x="16" y="4"/>
                    <a:pt x="13" y="3"/>
                    <a:pt x="10" y="2"/>
                  </a:cubicBezTo>
                  <a:cubicBezTo>
                    <a:pt x="8" y="1"/>
                    <a:pt x="5" y="1"/>
                    <a:pt x="2" y="0"/>
                  </a:cubicBezTo>
                  <a:cubicBezTo>
                    <a:pt x="2" y="0"/>
                    <a:pt x="1" y="0"/>
                    <a:pt x="1" y="0"/>
                  </a:cubicBezTo>
                  <a:cubicBezTo>
                    <a:pt x="0" y="1"/>
                    <a:pt x="0" y="2"/>
                    <a:pt x="1" y="2"/>
                  </a:cubicBezTo>
                  <a:cubicBezTo>
                    <a:pt x="2" y="3"/>
                    <a:pt x="3" y="3"/>
                    <a:pt x="3" y="3"/>
                  </a:cubicBezTo>
                  <a:cubicBezTo>
                    <a:pt x="5" y="4"/>
                    <a:pt x="13" y="5"/>
                    <a:pt x="16" y="20"/>
                  </a:cubicBezTo>
                  <a:cubicBezTo>
                    <a:pt x="19" y="44"/>
                    <a:pt x="26" y="73"/>
                    <a:pt x="32" y="96"/>
                  </a:cubicBezTo>
                  <a:cubicBezTo>
                    <a:pt x="44" y="139"/>
                    <a:pt x="53" y="181"/>
                    <a:pt x="61" y="225"/>
                  </a:cubicBezTo>
                  <a:cubicBezTo>
                    <a:pt x="61" y="225"/>
                    <a:pt x="61" y="226"/>
                    <a:pt x="62" y="227"/>
                  </a:cubicBezTo>
                  <a:cubicBezTo>
                    <a:pt x="63" y="228"/>
                    <a:pt x="65" y="227"/>
                    <a:pt x="66" y="226"/>
                  </a:cubicBezTo>
                  <a:cubicBezTo>
                    <a:pt x="67" y="224"/>
                    <a:pt x="66" y="222"/>
                    <a:pt x="66" y="221"/>
                  </a:cubicBezTo>
                  <a:cubicBezTo>
                    <a:pt x="55" y="170"/>
                    <a:pt x="44" y="119"/>
                    <a:pt x="31" y="69"/>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3" name="Freeform 60">
              <a:extLst>
                <a:ext uri="{FF2B5EF4-FFF2-40B4-BE49-F238E27FC236}">
                  <a16:creationId xmlns:a16="http://schemas.microsoft.com/office/drawing/2014/main" id="{0131E58A-1E70-861C-9757-0FC604ABB5FD}"/>
                </a:ext>
                <a:ext uri="{C183D7F6-B498-43B3-948B-1728B52AA6E4}">
                  <adec:decorative xmlns:adec="http://schemas.microsoft.com/office/drawing/2017/decorative" val="1"/>
                </a:ext>
              </a:extLst>
            </p:cNvPr>
            <p:cNvSpPr>
              <a:spLocks/>
            </p:cNvSpPr>
            <p:nvPr/>
          </p:nvSpPr>
          <p:spPr bwMode="auto">
            <a:xfrm>
              <a:off x="6259" y="3148"/>
              <a:ext cx="371" cy="117"/>
            </a:xfrm>
            <a:custGeom>
              <a:avLst/>
              <a:gdLst>
                <a:gd name="T0" fmla="*/ 144 w 188"/>
                <a:gd name="T1" fmla="*/ 14 h 59"/>
                <a:gd name="T2" fmla="*/ 180 w 188"/>
                <a:gd name="T3" fmla="*/ 1 h 59"/>
                <a:gd name="T4" fmla="*/ 182 w 188"/>
                <a:gd name="T5" fmla="*/ 0 h 59"/>
                <a:gd name="T6" fmla="*/ 184 w 188"/>
                <a:gd name="T7" fmla="*/ 1 h 59"/>
                <a:gd name="T8" fmla="*/ 188 w 188"/>
                <a:gd name="T9" fmla="*/ 10 h 59"/>
                <a:gd name="T10" fmla="*/ 186 w 188"/>
                <a:gd name="T11" fmla="*/ 19 h 59"/>
                <a:gd name="T12" fmla="*/ 171 w 188"/>
                <a:gd name="T13" fmla="*/ 35 h 59"/>
                <a:gd name="T14" fmla="*/ 128 w 188"/>
                <a:gd name="T15" fmla="*/ 52 h 59"/>
                <a:gd name="T16" fmla="*/ 96 w 188"/>
                <a:gd name="T17" fmla="*/ 58 h 59"/>
                <a:gd name="T18" fmla="*/ 75 w 188"/>
                <a:gd name="T19" fmla="*/ 54 h 59"/>
                <a:gd name="T20" fmla="*/ 69 w 188"/>
                <a:gd name="T21" fmla="*/ 52 h 59"/>
                <a:gd name="T22" fmla="*/ 63 w 188"/>
                <a:gd name="T23" fmla="*/ 57 h 59"/>
                <a:gd name="T24" fmla="*/ 52 w 188"/>
                <a:gd name="T25" fmla="*/ 58 h 59"/>
                <a:gd name="T26" fmla="*/ 7 w 188"/>
                <a:gd name="T27" fmla="*/ 42 h 59"/>
                <a:gd name="T28" fmla="*/ 1 w 188"/>
                <a:gd name="T29" fmla="*/ 34 h 59"/>
                <a:gd name="T30" fmla="*/ 1 w 188"/>
                <a:gd name="T31" fmla="*/ 27 h 59"/>
                <a:gd name="T32" fmla="*/ 15 w 188"/>
                <a:gd name="T33" fmla="*/ 7 h 59"/>
                <a:gd name="T34" fmla="*/ 144 w 188"/>
                <a:gd name="T35" fmla="*/ 1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59">
                  <a:moveTo>
                    <a:pt x="144" y="14"/>
                  </a:moveTo>
                  <a:cubicBezTo>
                    <a:pt x="157" y="12"/>
                    <a:pt x="169" y="7"/>
                    <a:pt x="180" y="1"/>
                  </a:cubicBezTo>
                  <a:cubicBezTo>
                    <a:pt x="181" y="0"/>
                    <a:pt x="182" y="0"/>
                    <a:pt x="182" y="0"/>
                  </a:cubicBezTo>
                  <a:cubicBezTo>
                    <a:pt x="183" y="0"/>
                    <a:pt x="184" y="0"/>
                    <a:pt x="184" y="1"/>
                  </a:cubicBezTo>
                  <a:cubicBezTo>
                    <a:pt x="187" y="3"/>
                    <a:pt x="188" y="6"/>
                    <a:pt x="188" y="10"/>
                  </a:cubicBezTo>
                  <a:cubicBezTo>
                    <a:pt x="188" y="13"/>
                    <a:pt x="187" y="16"/>
                    <a:pt x="186" y="19"/>
                  </a:cubicBezTo>
                  <a:cubicBezTo>
                    <a:pt x="183" y="26"/>
                    <a:pt x="178" y="32"/>
                    <a:pt x="171" y="35"/>
                  </a:cubicBezTo>
                  <a:cubicBezTo>
                    <a:pt x="159" y="45"/>
                    <a:pt x="143" y="49"/>
                    <a:pt x="128" y="52"/>
                  </a:cubicBezTo>
                  <a:cubicBezTo>
                    <a:pt x="117" y="55"/>
                    <a:pt x="107" y="57"/>
                    <a:pt x="96" y="58"/>
                  </a:cubicBezTo>
                  <a:cubicBezTo>
                    <a:pt x="88" y="59"/>
                    <a:pt x="81" y="58"/>
                    <a:pt x="75" y="54"/>
                  </a:cubicBezTo>
                  <a:cubicBezTo>
                    <a:pt x="73" y="53"/>
                    <a:pt x="71" y="51"/>
                    <a:pt x="69" y="52"/>
                  </a:cubicBezTo>
                  <a:cubicBezTo>
                    <a:pt x="67" y="52"/>
                    <a:pt x="65" y="55"/>
                    <a:pt x="63" y="57"/>
                  </a:cubicBezTo>
                  <a:cubicBezTo>
                    <a:pt x="60" y="59"/>
                    <a:pt x="56" y="59"/>
                    <a:pt x="52" y="58"/>
                  </a:cubicBezTo>
                  <a:cubicBezTo>
                    <a:pt x="36" y="56"/>
                    <a:pt x="20" y="51"/>
                    <a:pt x="7" y="42"/>
                  </a:cubicBezTo>
                  <a:cubicBezTo>
                    <a:pt x="4" y="40"/>
                    <a:pt x="1" y="37"/>
                    <a:pt x="1" y="34"/>
                  </a:cubicBezTo>
                  <a:cubicBezTo>
                    <a:pt x="0" y="32"/>
                    <a:pt x="0" y="30"/>
                    <a:pt x="1" y="27"/>
                  </a:cubicBezTo>
                  <a:cubicBezTo>
                    <a:pt x="3" y="19"/>
                    <a:pt x="8" y="12"/>
                    <a:pt x="15" y="7"/>
                  </a:cubicBezTo>
                  <a:cubicBezTo>
                    <a:pt x="58" y="19"/>
                    <a:pt x="102" y="22"/>
                    <a:pt x="144" y="14"/>
                  </a:cubicBezTo>
                  <a:close/>
                </a:path>
              </a:pathLst>
            </a:custGeom>
            <a:solidFill>
              <a:srgbClr val="2435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4" name="Freeform 61">
              <a:extLst>
                <a:ext uri="{FF2B5EF4-FFF2-40B4-BE49-F238E27FC236}">
                  <a16:creationId xmlns:a16="http://schemas.microsoft.com/office/drawing/2014/main" id="{2231D44F-A794-B694-5564-31B41D0A85AE}"/>
                </a:ext>
                <a:ext uri="{C183D7F6-B498-43B3-948B-1728B52AA6E4}">
                  <adec:decorative xmlns:adec="http://schemas.microsoft.com/office/drawing/2017/decorative" val="1"/>
                </a:ext>
              </a:extLst>
            </p:cNvPr>
            <p:cNvSpPr>
              <a:spLocks/>
            </p:cNvSpPr>
            <p:nvPr/>
          </p:nvSpPr>
          <p:spPr bwMode="auto">
            <a:xfrm>
              <a:off x="6279" y="3089"/>
              <a:ext cx="343" cy="109"/>
            </a:xfrm>
            <a:custGeom>
              <a:avLst/>
              <a:gdLst>
                <a:gd name="T0" fmla="*/ 130 w 174"/>
                <a:gd name="T1" fmla="*/ 12 h 55"/>
                <a:gd name="T2" fmla="*/ 152 w 174"/>
                <a:gd name="T3" fmla="*/ 16 h 55"/>
                <a:gd name="T4" fmla="*/ 171 w 174"/>
                <a:gd name="T5" fmla="*/ 26 h 55"/>
                <a:gd name="T6" fmla="*/ 173 w 174"/>
                <a:gd name="T7" fmla="*/ 31 h 55"/>
                <a:gd name="T8" fmla="*/ 168 w 174"/>
                <a:gd name="T9" fmla="*/ 42 h 55"/>
                <a:gd name="T10" fmla="*/ 148 w 174"/>
                <a:gd name="T11" fmla="*/ 51 h 55"/>
                <a:gd name="T12" fmla="*/ 107 w 174"/>
                <a:gd name="T13" fmla="*/ 55 h 55"/>
                <a:gd name="T14" fmla="*/ 40 w 174"/>
                <a:gd name="T15" fmla="*/ 50 h 55"/>
                <a:gd name="T16" fmla="*/ 13 w 174"/>
                <a:gd name="T17" fmla="*/ 46 h 55"/>
                <a:gd name="T18" fmla="*/ 3 w 174"/>
                <a:gd name="T19" fmla="*/ 40 h 55"/>
                <a:gd name="T20" fmla="*/ 0 w 174"/>
                <a:gd name="T21" fmla="*/ 29 h 55"/>
                <a:gd name="T22" fmla="*/ 0 w 174"/>
                <a:gd name="T23" fmla="*/ 13 h 55"/>
                <a:gd name="T24" fmla="*/ 5 w 174"/>
                <a:gd name="T25" fmla="*/ 2 h 55"/>
                <a:gd name="T26" fmla="*/ 15 w 174"/>
                <a:gd name="T27" fmla="*/ 2 h 55"/>
                <a:gd name="T28" fmla="*/ 34 w 174"/>
                <a:gd name="T29" fmla="*/ 8 h 55"/>
                <a:gd name="T30" fmla="*/ 53 w 174"/>
                <a:gd name="T31" fmla="*/ 7 h 55"/>
                <a:gd name="T32" fmla="*/ 63 w 174"/>
                <a:gd name="T33" fmla="*/ 2 h 55"/>
                <a:gd name="T34" fmla="*/ 130 w 174"/>
                <a:gd name="T35" fmla="*/ 1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4" h="55">
                  <a:moveTo>
                    <a:pt x="130" y="12"/>
                  </a:moveTo>
                  <a:cubicBezTo>
                    <a:pt x="137" y="15"/>
                    <a:pt x="144" y="15"/>
                    <a:pt x="152" y="16"/>
                  </a:cubicBezTo>
                  <a:cubicBezTo>
                    <a:pt x="159" y="18"/>
                    <a:pt x="167" y="20"/>
                    <a:pt x="171" y="26"/>
                  </a:cubicBezTo>
                  <a:cubicBezTo>
                    <a:pt x="172" y="28"/>
                    <a:pt x="173" y="29"/>
                    <a:pt x="173" y="31"/>
                  </a:cubicBezTo>
                  <a:cubicBezTo>
                    <a:pt x="174" y="35"/>
                    <a:pt x="171" y="39"/>
                    <a:pt x="168" y="42"/>
                  </a:cubicBezTo>
                  <a:cubicBezTo>
                    <a:pt x="162" y="46"/>
                    <a:pt x="155" y="49"/>
                    <a:pt x="148" y="51"/>
                  </a:cubicBezTo>
                  <a:cubicBezTo>
                    <a:pt x="135" y="54"/>
                    <a:pt x="121" y="55"/>
                    <a:pt x="107" y="55"/>
                  </a:cubicBezTo>
                  <a:cubicBezTo>
                    <a:pt x="85" y="55"/>
                    <a:pt x="63" y="53"/>
                    <a:pt x="40" y="50"/>
                  </a:cubicBezTo>
                  <a:cubicBezTo>
                    <a:pt x="31" y="50"/>
                    <a:pt x="22" y="49"/>
                    <a:pt x="13" y="46"/>
                  </a:cubicBezTo>
                  <a:cubicBezTo>
                    <a:pt x="9" y="45"/>
                    <a:pt x="5" y="43"/>
                    <a:pt x="3" y="40"/>
                  </a:cubicBezTo>
                  <a:cubicBezTo>
                    <a:pt x="1" y="37"/>
                    <a:pt x="0" y="33"/>
                    <a:pt x="0" y="29"/>
                  </a:cubicBezTo>
                  <a:cubicBezTo>
                    <a:pt x="0" y="24"/>
                    <a:pt x="0" y="18"/>
                    <a:pt x="0" y="13"/>
                  </a:cubicBezTo>
                  <a:cubicBezTo>
                    <a:pt x="0" y="9"/>
                    <a:pt x="1" y="4"/>
                    <a:pt x="5" y="2"/>
                  </a:cubicBezTo>
                  <a:cubicBezTo>
                    <a:pt x="8" y="0"/>
                    <a:pt x="12" y="1"/>
                    <a:pt x="15" y="2"/>
                  </a:cubicBezTo>
                  <a:cubicBezTo>
                    <a:pt x="21" y="4"/>
                    <a:pt x="27" y="7"/>
                    <a:pt x="34" y="8"/>
                  </a:cubicBezTo>
                  <a:cubicBezTo>
                    <a:pt x="40" y="10"/>
                    <a:pt x="47" y="10"/>
                    <a:pt x="53" y="7"/>
                  </a:cubicBezTo>
                  <a:cubicBezTo>
                    <a:pt x="56" y="5"/>
                    <a:pt x="59" y="3"/>
                    <a:pt x="63" y="2"/>
                  </a:cubicBezTo>
                  <a:cubicBezTo>
                    <a:pt x="83" y="11"/>
                    <a:pt x="105" y="4"/>
                    <a:pt x="130" y="12"/>
                  </a:cubicBezTo>
                  <a:close/>
                </a:path>
              </a:pathLst>
            </a:custGeom>
            <a:solidFill>
              <a:srgbClr val="1A1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5" name="Freeform 62">
              <a:extLst>
                <a:ext uri="{FF2B5EF4-FFF2-40B4-BE49-F238E27FC236}">
                  <a16:creationId xmlns:a16="http://schemas.microsoft.com/office/drawing/2014/main" id="{243F0AC4-F365-EB77-E801-CE3E39ABF58B}"/>
                </a:ext>
                <a:ext uri="{C183D7F6-B498-43B3-948B-1728B52AA6E4}">
                  <adec:decorative xmlns:adec="http://schemas.microsoft.com/office/drawing/2017/decorative" val="1"/>
                </a:ext>
              </a:extLst>
            </p:cNvPr>
            <p:cNvSpPr>
              <a:spLocks/>
            </p:cNvSpPr>
            <p:nvPr/>
          </p:nvSpPr>
          <p:spPr bwMode="auto">
            <a:xfrm>
              <a:off x="6391" y="3050"/>
              <a:ext cx="196" cy="94"/>
            </a:xfrm>
            <a:custGeom>
              <a:avLst/>
              <a:gdLst>
                <a:gd name="T0" fmla="*/ 5 w 99"/>
                <a:gd name="T1" fmla="*/ 25 h 48"/>
                <a:gd name="T2" fmla="*/ 25 w 99"/>
                <a:gd name="T3" fmla="*/ 34 h 48"/>
                <a:gd name="T4" fmla="*/ 55 w 99"/>
                <a:gd name="T5" fmla="*/ 45 h 48"/>
                <a:gd name="T6" fmla="*/ 86 w 99"/>
                <a:gd name="T7" fmla="*/ 46 h 48"/>
                <a:gd name="T8" fmla="*/ 98 w 99"/>
                <a:gd name="T9" fmla="*/ 40 h 48"/>
                <a:gd name="T10" fmla="*/ 99 w 99"/>
                <a:gd name="T11" fmla="*/ 39 h 48"/>
                <a:gd name="T12" fmla="*/ 97 w 99"/>
                <a:gd name="T13" fmla="*/ 37 h 48"/>
                <a:gd name="T14" fmla="*/ 88 w 99"/>
                <a:gd name="T15" fmla="*/ 34 h 48"/>
                <a:gd name="T16" fmla="*/ 31 w 99"/>
                <a:gd name="T17" fmla="*/ 4 h 48"/>
                <a:gd name="T18" fmla="*/ 26 w 99"/>
                <a:gd name="T19" fmla="*/ 1 h 48"/>
                <a:gd name="T20" fmla="*/ 16 w 99"/>
                <a:gd name="T21" fmla="*/ 4 h 48"/>
                <a:gd name="T22" fmla="*/ 9 w 99"/>
                <a:gd name="T23" fmla="*/ 8 h 48"/>
                <a:gd name="T24" fmla="*/ 3 w 99"/>
                <a:gd name="T25" fmla="*/ 12 h 48"/>
                <a:gd name="T26" fmla="*/ 0 w 99"/>
                <a:gd name="T27" fmla="*/ 18 h 48"/>
                <a:gd name="T28" fmla="*/ 5 w 99"/>
                <a:gd name="T29"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 h="48">
                  <a:moveTo>
                    <a:pt x="5" y="25"/>
                  </a:moveTo>
                  <a:cubicBezTo>
                    <a:pt x="11" y="29"/>
                    <a:pt x="18" y="32"/>
                    <a:pt x="25" y="34"/>
                  </a:cubicBezTo>
                  <a:cubicBezTo>
                    <a:pt x="35" y="39"/>
                    <a:pt x="44" y="42"/>
                    <a:pt x="55" y="45"/>
                  </a:cubicBezTo>
                  <a:cubicBezTo>
                    <a:pt x="65" y="47"/>
                    <a:pt x="76" y="48"/>
                    <a:pt x="86" y="46"/>
                  </a:cubicBezTo>
                  <a:cubicBezTo>
                    <a:pt x="90" y="45"/>
                    <a:pt x="95" y="43"/>
                    <a:pt x="98" y="40"/>
                  </a:cubicBezTo>
                  <a:cubicBezTo>
                    <a:pt x="98" y="40"/>
                    <a:pt x="99" y="39"/>
                    <a:pt x="99" y="39"/>
                  </a:cubicBezTo>
                  <a:cubicBezTo>
                    <a:pt x="99" y="38"/>
                    <a:pt x="98" y="37"/>
                    <a:pt x="97" y="37"/>
                  </a:cubicBezTo>
                  <a:cubicBezTo>
                    <a:pt x="94" y="36"/>
                    <a:pt x="91" y="35"/>
                    <a:pt x="88" y="34"/>
                  </a:cubicBezTo>
                  <a:cubicBezTo>
                    <a:pt x="68" y="26"/>
                    <a:pt x="49" y="16"/>
                    <a:pt x="31" y="4"/>
                  </a:cubicBezTo>
                  <a:cubicBezTo>
                    <a:pt x="30" y="3"/>
                    <a:pt x="28" y="1"/>
                    <a:pt x="26" y="1"/>
                  </a:cubicBezTo>
                  <a:cubicBezTo>
                    <a:pt x="22" y="0"/>
                    <a:pt x="19" y="2"/>
                    <a:pt x="16" y="4"/>
                  </a:cubicBezTo>
                  <a:cubicBezTo>
                    <a:pt x="14" y="5"/>
                    <a:pt x="11" y="6"/>
                    <a:pt x="9" y="8"/>
                  </a:cubicBezTo>
                  <a:cubicBezTo>
                    <a:pt x="7" y="9"/>
                    <a:pt x="5" y="10"/>
                    <a:pt x="3" y="12"/>
                  </a:cubicBezTo>
                  <a:cubicBezTo>
                    <a:pt x="2" y="13"/>
                    <a:pt x="0" y="16"/>
                    <a:pt x="0" y="18"/>
                  </a:cubicBezTo>
                  <a:cubicBezTo>
                    <a:pt x="0" y="20"/>
                    <a:pt x="2" y="23"/>
                    <a:pt x="5" y="25"/>
                  </a:cubicBezTo>
                  <a:close/>
                </a:path>
              </a:pathLst>
            </a:custGeom>
            <a:solidFill>
              <a:srgbClr val="2435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6" name="Freeform 63">
              <a:extLst>
                <a:ext uri="{FF2B5EF4-FFF2-40B4-BE49-F238E27FC236}">
                  <a16:creationId xmlns:a16="http://schemas.microsoft.com/office/drawing/2014/main" id="{E437B10F-928D-9396-B82E-A1CB7F6D6124}"/>
                </a:ext>
                <a:ext uri="{C183D7F6-B498-43B3-948B-1728B52AA6E4}">
                  <adec:decorative xmlns:adec="http://schemas.microsoft.com/office/drawing/2017/decorative" val="1"/>
                </a:ext>
              </a:extLst>
            </p:cNvPr>
            <p:cNvSpPr>
              <a:spLocks noEditPoints="1"/>
            </p:cNvSpPr>
            <p:nvPr/>
          </p:nvSpPr>
          <p:spPr bwMode="auto">
            <a:xfrm>
              <a:off x="6383" y="3044"/>
              <a:ext cx="109" cy="92"/>
            </a:xfrm>
            <a:custGeom>
              <a:avLst/>
              <a:gdLst>
                <a:gd name="T0" fmla="*/ 47 w 55"/>
                <a:gd name="T1" fmla="*/ 14 h 47"/>
                <a:gd name="T2" fmla="*/ 48 w 55"/>
                <a:gd name="T3" fmla="*/ 13 h 47"/>
                <a:gd name="T4" fmla="*/ 54 w 55"/>
                <a:gd name="T5" fmla="*/ 7 h 47"/>
                <a:gd name="T6" fmla="*/ 54 w 55"/>
                <a:gd name="T7" fmla="*/ 3 h 47"/>
                <a:gd name="T8" fmla="*/ 50 w 55"/>
                <a:gd name="T9" fmla="*/ 1 h 47"/>
                <a:gd name="T10" fmla="*/ 39 w 55"/>
                <a:gd name="T11" fmla="*/ 5 h 47"/>
                <a:gd name="T12" fmla="*/ 28 w 55"/>
                <a:gd name="T13" fmla="*/ 16 h 47"/>
                <a:gd name="T14" fmla="*/ 27 w 55"/>
                <a:gd name="T15" fmla="*/ 17 h 47"/>
                <a:gd name="T16" fmla="*/ 26 w 55"/>
                <a:gd name="T17" fmla="*/ 18 h 47"/>
                <a:gd name="T18" fmla="*/ 11 w 55"/>
                <a:gd name="T19" fmla="*/ 26 h 47"/>
                <a:gd name="T20" fmla="*/ 1 w 55"/>
                <a:gd name="T21" fmla="*/ 40 h 47"/>
                <a:gd name="T22" fmla="*/ 1 w 55"/>
                <a:gd name="T23" fmla="*/ 44 h 47"/>
                <a:gd name="T24" fmla="*/ 3 w 55"/>
                <a:gd name="T25" fmla="*/ 46 h 47"/>
                <a:gd name="T26" fmla="*/ 14 w 55"/>
                <a:gd name="T27" fmla="*/ 42 h 47"/>
                <a:gd name="T28" fmla="*/ 21 w 55"/>
                <a:gd name="T29" fmla="*/ 35 h 47"/>
                <a:gd name="T30" fmla="*/ 31 w 55"/>
                <a:gd name="T31" fmla="*/ 21 h 47"/>
                <a:gd name="T32" fmla="*/ 32 w 55"/>
                <a:gd name="T33" fmla="*/ 19 h 47"/>
                <a:gd name="T34" fmla="*/ 41 w 55"/>
                <a:gd name="T35" fmla="*/ 16 h 47"/>
                <a:gd name="T36" fmla="*/ 33 w 55"/>
                <a:gd name="T37" fmla="*/ 37 h 47"/>
                <a:gd name="T38" fmla="*/ 33 w 55"/>
                <a:gd name="T39" fmla="*/ 39 h 47"/>
                <a:gd name="T40" fmla="*/ 33 w 55"/>
                <a:gd name="T41" fmla="*/ 41 h 47"/>
                <a:gd name="T42" fmla="*/ 36 w 55"/>
                <a:gd name="T43" fmla="*/ 41 h 47"/>
                <a:gd name="T44" fmla="*/ 37 w 55"/>
                <a:gd name="T45" fmla="*/ 39 h 47"/>
                <a:gd name="T46" fmla="*/ 41 w 55"/>
                <a:gd name="T47" fmla="*/ 32 h 47"/>
                <a:gd name="T48" fmla="*/ 47 w 55"/>
                <a:gd name="T49" fmla="*/ 15 h 47"/>
                <a:gd name="T50" fmla="*/ 47 w 55"/>
                <a:gd name="T51" fmla="*/ 14 h 47"/>
                <a:gd name="T52" fmla="*/ 47 w 55"/>
                <a:gd name="T53" fmla="*/ 5 h 47"/>
                <a:gd name="T54" fmla="*/ 49 w 55"/>
                <a:gd name="T55" fmla="*/ 6 h 47"/>
                <a:gd name="T56" fmla="*/ 49 w 55"/>
                <a:gd name="T57" fmla="*/ 7 h 47"/>
                <a:gd name="T58" fmla="*/ 45 w 55"/>
                <a:gd name="T59" fmla="*/ 10 h 47"/>
                <a:gd name="T60" fmla="*/ 35 w 55"/>
                <a:gd name="T61" fmla="*/ 14 h 47"/>
                <a:gd name="T62" fmla="*/ 39 w 55"/>
                <a:gd name="T63" fmla="*/ 10 h 47"/>
                <a:gd name="T64" fmla="*/ 47 w 55"/>
                <a:gd name="T65" fmla="*/ 5 h 47"/>
                <a:gd name="T66" fmla="*/ 19 w 55"/>
                <a:gd name="T67" fmla="*/ 31 h 47"/>
                <a:gd name="T68" fmla="*/ 8 w 55"/>
                <a:gd name="T69" fmla="*/ 41 h 47"/>
                <a:gd name="T70" fmla="*/ 5 w 55"/>
                <a:gd name="T71" fmla="*/ 41 h 47"/>
                <a:gd name="T72" fmla="*/ 5 w 55"/>
                <a:gd name="T73" fmla="*/ 39 h 47"/>
                <a:gd name="T74" fmla="*/ 8 w 55"/>
                <a:gd name="T75" fmla="*/ 35 h 47"/>
                <a:gd name="T76" fmla="*/ 24 w 55"/>
                <a:gd name="T77" fmla="*/ 23 h 47"/>
                <a:gd name="T78" fmla="*/ 19 w 55"/>
                <a:gd name="T79"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5" h="47">
                  <a:moveTo>
                    <a:pt x="47" y="14"/>
                  </a:moveTo>
                  <a:cubicBezTo>
                    <a:pt x="47" y="14"/>
                    <a:pt x="47" y="13"/>
                    <a:pt x="48" y="13"/>
                  </a:cubicBezTo>
                  <a:cubicBezTo>
                    <a:pt x="50" y="12"/>
                    <a:pt x="53" y="10"/>
                    <a:pt x="54" y="7"/>
                  </a:cubicBezTo>
                  <a:cubicBezTo>
                    <a:pt x="54" y="6"/>
                    <a:pt x="55" y="4"/>
                    <a:pt x="54" y="3"/>
                  </a:cubicBezTo>
                  <a:cubicBezTo>
                    <a:pt x="53" y="2"/>
                    <a:pt x="52" y="1"/>
                    <a:pt x="50" y="1"/>
                  </a:cubicBezTo>
                  <a:cubicBezTo>
                    <a:pt x="46" y="0"/>
                    <a:pt x="43" y="2"/>
                    <a:pt x="39" y="5"/>
                  </a:cubicBezTo>
                  <a:cubicBezTo>
                    <a:pt x="35" y="8"/>
                    <a:pt x="31" y="12"/>
                    <a:pt x="28" y="16"/>
                  </a:cubicBezTo>
                  <a:cubicBezTo>
                    <a:pt x="28" y="16"/>
                    <a:pt x="27" y="17"/>
                    <a:pt x="27" y="17"/>
                  </a:cubicBezTo>
                  <a:cubicBezTo>
                    <a:pt x="27" y="17"/>
                    <a:pt x="26" y="17"/>
                    <a:pt x="26" y="18"/>
                  </a:cubicBezTo>
                  <a:cubicBezTo>
                    <a:pt x="21" y="20"/>
                    <a:pt x="16" y="23"/>
                    <a:pt x="11" y="26"/>
                  </a:cubicBezTo>
                  <a:cubicBezTo>
                    <a:pt x="7" y="30"/>
                    <a:pt x="2" y="34"/>
                    <a:pt x="1" y="40"/>
                  </a:cubicBezTo>
                  <a:cubicBezTo>
                    <a:pt x="0" y="42"/>
                    <a:pt x="0" y="43"/>
                    <a:pt x="1" y="44"/>
                  </a:cubicBezTo>
                  <a:cubicBezTo>
                    <a:pt x="2" y="45"/>
                    <a:pt x="2" y="46"/>
                    <a:pt x="3" y="46"/>
                  </a:cubicBezTo>
                  <a:cubicBezTo>
                    <a:pt x="7" y="47"/>
                    <a:pt x="11" y="45"/>
                    <a:pt x="14" y="42"/>
                  </a:cubicBezTo>
                  <a:cubicBezTo>
                    <a:pt x="17" y="40"/>
                    <a:pt x="19" y="38"/>
                    <a:pt x="21" y="35"/>
                  </a:cubicBezTo>
                  <a:cubicBezTo>
                    <a:pt x="24" y="31"/>
                    <a:pt x="28" y="26"/>
                    <a:pt x="31" y="21"/>
                  </a:cubicBezTo>
                  <a:cubicBezTo>
                    <a:pt x="31" y="21"/>
                    <a:pt x="32" y="20"/>
                    <a:pt x="32" y="19"/>
                  </a:cubicBezTo>
                  <a:cubicBezTo>
                    <a:pt x="35" y="18"/>
                    <a:pt x="38" y="17"/>
                    <a:pt x="41" y="16"/>
                  </a:cubicBezTo>
                  <a:cubicBezTo>
                    <a:pt x="39" y="23"/>
                    <a:pt x="36" y="30"/>
                    <a:pt x="33" y="37"/>
                  </a:cubicBezTo>
                  <a:cubicBezTo>
                    <a:pt x="33" y="38"/>
                    <a:pt x="33" y="38"/>
                    <a:pt x="33" y="39"/>
                  </a:cubicBezTo>
                  <a:cubicBezTo>
                    <a:pt x="32" y="40"/>
                    <a:pt x="33" y="40"/>
                    <a:pt x="33" y="41"/>
                  </a:cubicBezTo>
                  <a:cubicBezTo>
                    <a:pt x="34" y="41"/>
                    <a:pt x="35" y="41"/>
                    <a:pt x="36" y="41"/>
                  </a:cubicBezTo>
                  <a:cubicBezTo>
                    <a:pt x="36" y="41"/>
                    <a:pt x="37" y="40"/>
                    <a:pt x="37" y="39"/>
                  </a:cubicBezTo>
                  <a:cubicBezTo>
                    <a:pt x="39" y="37"/>
                    <a:pt x="40" y="35"/>
                    <a:pt x="41" y="32"/>
                  </a:cubicBezTo>
                  <a:cubicBezTo>
                    <a:pt x="44" y="27"/>
                    <a:pt x="46" y="21"/>
                    <a:pt x="47" y="15"/>
                  </a:cubicBezTo>
                  <a:cubicBezTo>
                    <a:pt x="47" y="15"/>
                    <a:pt x="47" y="14"/>
                    <a:pt x="47" y="14"/>
                  </a:cubicBezTo>
                  <a:close/>
                  <a:moveTo>
                    <a:pt x="47" y="5"/>
                  </a:moveTo>
                  <a:cubicBezTo>
                    <a:pt x="48" y="5"/>
                    <a:pt x="49" y="5"/>
                    <a:pt x="49" y="6"/>
                  </a:cubicBezTo>
                  <a:cubicBezTo>
                    <a:pt x="49" y="6"/>
                    <a:pt x="49" y="7"/>
                    <a:pt x="49" y="7"/>
                  </a:cubicBezTo>
                  <a:cubicBezTo>
                    <a:pt x="48" y="8"/>
                    <a:pt x="46" y="9"/>
                    <a:pt x="45" y="10"/>
                  </a:cubicBezTo>
                  <a:cubicBezTo>
                    <a:pt x="42" y="12"/>
                    <a:pt x="39" y="13"/>
                    <a:pt x="35" y="14"/>
                  </a:cubicBezTo>
                  <a:cubicBezTo>
                    <a:pt x="36" y="13"/>
                    <a:pt x="37" y="11"/>
                    <a:pt x="39" y="10"/>
                  </a:cubicBezTo>
                  <a:cubicBezTo>
                    <a:pt x="41" y="8"/>
                    <a:pt x="44" y="6"/>
                    <a:pt x="47" y="5"/>
                  </a:cubicBezTo>
                  <a:close/>
                  <a:moveTo>
                    <a:pt x="19" y="31"/>
                  </a:moveTo>
                  <a:cubicBezTo>
                    <a:pt x="16" y="35"/>
                    <a:pt x="12" y="39"/>
                    <a:pt x="8" y="41"/>
                  </a:cubicBezTo>
                  <a:cubicBezTo>
                    <a:pt x="7" y="41"/>
                    <a:pt x="6" y="42"/>
                    <a:pt x="5" y="41"/>
                  </a:cubicBezTo>
                  <a:cubicBezTo>
                    <a:pt x="5" y="40"/>
                    <a:pt x="5" y="40"/>
                    <a:pt x="5" y="39"/>
                  </a:cubicBezTo>
                  <a:cubicBezTo>
                    <a:pt x="6" y="38"/>
                    <a:pt x="7" y="36"/>
                    <a:pt x="8" y="35"/>
                  </a:cubicBezTo>
                  <a:cubicBezTo>
                    <a:pt x="12" y="30"/>
                    <a:pt x="18" y="26"/>
                    <a:pt x="24" y="23"/>
                  </a:cubicBezTo>
                  <a:cubicBezTo>
                    <a:pt x="22" y="26"/>
                    <a:pt x="20" y="28"/>
                    <a:pt x="19" y="31"/>
                  </a:cubicBezTo>
                  <a:close/>
                </a:path>
              </a:pathLst>
            </a:custGeom>
            <a:solidFill>
              <a:srgbClr val="4653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7" name="Freeform 64">
              <a:extLst>
                <a:ext uri="{FF2B5EF4-FFF2-40B4-BE49-F238E27FC236}">
                  <a16:creationId xmlns:a16="http://schemas.microsoft.com/office/drawing/2014/main" id="{68950616-D86E-D345-5A4F-C0F339FF49DD}"/>
                </a:ext>
                <a:ext uri="{C183D7F6-B498-43B3-948B-1728B52AA6E4}">
                  <adec:decorative xmlns:adec="http://schemas.microsoft.com/office/drawing/2017/decorative" val="1"/>
                </a:ext>
              </a:extLst>
            </p:cNvPr>
            <p:cNvSpPr>
              <a:spLocks/>
            </p:cNvSpPr>
            <p:nvPr/>
          </p:nvSpPr>
          <p:spPr bwMode="auto">
            <a:xfrm>
              <a:off x="6464" y="3089"/>
              <a:ext cx="46" cy="43"/>
            </a:xfrm>
            <a:custGeom>
              <a:avLst/>
              <a:gdLst>
                <a:gd name="T0" fmla="*/ 23 w 23"/>
                <a:gd name="T1" fmla="*/ 3 h 22"/>
                <a:gd name="T2" fmla="*/ 22 w 23"/>
                <a:gd name="T3" fmla="*/ 0 h 22"/>
                <a:gd name="T4" fmla="*/ 21 w 23"/>
                <a:gd name="T5" fmla="*/ 0 h 22"/>
                <a:gd name="T6" fmla="*/ 18 w 23"/>
                <a:gd name="T7" fmla="*/ 1 h 22"/>
                <a:gd name="T8" fmla="*/ 4 w 23"/>
                <a:gd name="T9" fmla="*/ 16 h 22"/>
                <a:gd name="T10" fmla="*/ 1 w 23"/>
                <a:gd name="T11" fmla="*/ 19 h 22"/>
                <a:gd name="T12" fmla="*/ 0 w 23"/>
                <a:gd name="T13" fmla="*/ 20 h 22"/>
                <a:gd name="T14" fmla="*/ 2 w 23"/>
                <a:gd name="T15" fmla="*/ 22 h 22"/>
                <a:gd name="T16" fmla="*/ 5 w 23"/>
                <a:gd name="T17" fmla="*/ 21 h 22"/>
                <a:gd name="T18" fmla="*/ 22 w 23"/>
                <a:gd name="T19" fmla="*/ 5 h 22"/>
                <a:gd name="T20" fmla="*/ 23 w 23"/>
                <a:gd name="T21"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2">
                  <a:moveTo>
                    <a:pt x="23" y="3"/>
                  </a:moveTo>
                  <a:cubicBezTo>
                    <a:pt x="23" y="2"/>
                    <a:pt x="23" y="1"/>
                    <a:pt x="22" y="0"/>
                  </a:cubicBezTo>
                  <a:cubicBezTo>
                    <a:pt x="22" y="0"/>
                    <a:pt x="21" y="0"/>
                    <a:pt x="21" y="0"/>
                  </a:cubicBezTo>
                  <a:cubicBezTo>
                    <a:pt x="20" y="0"/>
                    <a:pt x="19" y="0"/>
                    <a:pt x="18" y="1"/>
                  </a:cubicBezTo>
                  <a:cubicBezTo>
                    <a:pt x="14" y="7"/>
                    <a:pt x="9" y="12"/>
                    <a:pt x="4" y="16"/>
                  </a:cubicBezTo>
                  <a:cubicBezTo>
                    <a:pt x="3" y="17"/>
                    <a:pt x="2" y="18"/>
                    <a:pt x="1" y="19"/>
                  </a:cubicBezTo>
                  <a:cubicBezTo>
                    <a:pt x="1" y="19"/>
                    <a:pt x="0" y="20"/>
                    <a:pt x="0" y="20"/>
                  </a:cubicBezTo>
                  <a:cubicBezTo>
                    <a:pt x="0" y="21"/>
                    <a:pt x="1" y="22"/>
                    <a:pt x="2" y="22"/>
                  </a:cubicBezTo>
                  <a:cubicBezTo>
                    <a:pt x="3" y="22"/>
                    <a:pt x="4" y="21"/>
                    <a:pt x="5" y="21"/>
                  </a:cubicBezTo>
                  <a:cubicBezTo>
                    <a:pt x="12" y="17"/>
                    <a:pt x="17" y="11"/>
                    <a:pt x="22" y="5"/>
                  </a:cubicBezTo>
                  <a:cubicBezTo>
                    <a:pt x="22" y="4"/>
                    <a:pt x="23" y="3"/>
                    <a:pt x="23" y="3"/>
                  </a:cubicBezTo>
                  <a:close/>
                </a:path>
              </a:pathLst>
            </a:custGeom>
            <a:solidFill>
              <a:srgbClr val="4653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8" name="Freeform 65">
              <a:extLst>
                <a:ext uri="{FF2B5EF4-FFF2-40B4-BE49-F238E27FC236}">
                  <a16:creationId xmlns:a16="http://schemas.microsoft.com/office/drawing/2014/main" id="{138AB722-8F54-4058-FDE6-17D429F64FDB}"/>
                </a:ext>
                <a:ext uri="{C183D7F6-B498-43B3-948B-1728B52AA6E4}">
                  <adec:decorative xmlns:adec="http://schemas.microsoft.com/office/drawing/2017/decorative" val="1"/>
                </a:ext>
              </a:extLst>
            </p:cNvPr>
            <p:cNvSpPr>
              <a:spLocks/>
            </p:cNvSpPr>
            <p:nvPr/>
          </p:nvSpPr>
          <p:spPr bwMode="auto">
            <a:xfrm>
              <a:off x="6494" y="3105"/>
              <a:ext cx="49" cy="37"/>
            </a:xfrm>
            <a:custGeom>
              <a:avLst/>
              <a:gdLst>
                <a:gd name="T0" fmla="*/ 25 w 25"/>
                <a:gd name="T1" fmla="*/ 3 h 19"/>
                <a:gd name="T2" fmla="*/ 24 w 25"/>
                <a:gd name="T3" fmla="*/ 1 h 19"/>
                <a:gd name="T4" fmla="*/ 22 w 25"/>
                <a:gd name="T5" fmla="*/ 1 h 19"/>
                <a:gd name="T6" fmla="*/ 3 w 25"/>
                <a:gd name="T7" fmla="*/ 14 h 19"/>
                <a:gd name="T8" fmla="*/ 1 w 25"/>
                <a:gd name="T9" fmla="*/ 16 h 19"/>
                <a:gd name="T10" fmla="*/ 0 w 25"/>
                <a:gd name="T11" fmla="*/ 18 h 19"/>
                <a:gd name="T12" fmla="*/ 2 w 25"/>
                <a:gd name="T13" fmla="*/ 19 h 19"/>
                <a:gd name="T14" fmla="*/ 4 w 25"/>
                <a:gd name="T15" fmla="*/ 18 h 19"/>
                <a:gd name="T16" fmla="*/ 23 w 25"/>
                <a:gd name="T17" fmla="*/ 6 h 19"/>
                <a:gd name="T18" fmla="*/ 25 w 25"/>
                <a:gd name="T19"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9">
                  <a:moveTo>
                    <a:pt x="25" y="3"/>
                  </a:moveTo>
                  <a:cubicBezTo>
                    <a:pt x="25" y="2"/>
                    <a:pt x="25" y="1"/>
                    <a:pt x="24" y="1"/>
                  </a:cubicBezTo>
                  <a:cubicBezTo>
                    <a:pt x="24" y="0"/>
                    <a:pt x="23" y="0"/>
                    <a:pt x="22" y="1"/>
                  </a:cubicBezTo>
                  <a:cubicBezTo>
                    <a:pt x="16" y="6"/>
                    <a:pt x="10" y="11"/>
                    <a:pt x="3" y="14"/>
                  </a:cubicBezTo>
                  <a:cubicBezTo>
                    <a:pt x="2" y="15"/>
                    <a:pt x="1" y="15"/>
                    <a:pt x="1" y="16"/>
                  </a:cubicBezTo>
                  <a:cubicBezTo>
                    <a:pt x="0" y="16"/>
                    <a:pt x="0" y="18"/>
                    <a:pt x="0" y="18"/>
                  </a:cubicBezTo>
                  <a:cubicBezTo>
                    <a:pt x="1" y="19"/>
                    <a:pt x="2" y="19"/>
                    <a:pt x="2" y="19"/>
                  </a:cubicBezTo>
                  <a:cubicBezTo>
                    <a:pt x="3" y="19"/>
                    <a:pt x="4" y="19"/>
                    <a:pt x="4" y="18"/>
                  </a:cubicBezTo>
                  <a:cubicBezTo>
                    <a:pt x="11" y="15"/>
                    <a:pt x="18" y="11"/>
                    <a:pt x="23" y="6"/>
                  </a:cubicBezTo>
                  <a:cubicBezTo>
                    <a:pt x="24" y="5"/>
                    <a:pt x="25" y="4"/>
                    <a:pt x="25" y="3"/>
                  </a:cubicBezTo>
                  <a:close/>
                </a:path>
              </a:pathLst>
            </a:custGeom>
            <a:solidFill>
              <a:srgbClr val="4653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9" name="Freeform 66">
              <a:extLst>
                <a:ext uri="{FF2B5EF4-FFF2-40B4-BE49-F238E27FC236}">
                  <a16:creationId xmlns:a16="http://schemas.microsoft.com/office/drawing/2014/main" id="{1142C11B-C3E0-01FA-E86B-EC01C4521BD9}"/>
                </a:ext>
                <a:ext uri="{C183D7F6-B498-43B3-948B-1728B52AA6E4}">
                  <adec:decorative xmlns:adec="http://schemas.microsoft.com/office/drawing/2017/decorative" val="1"/>
                </a:ext>
              </a:extLst>
            </p:cNvPr>
            <p:cNvSpPr>
              <a:spLocks/>
            </p:cNvSpPr>
            <p:nvPr/>
          </p:nvSpPr>
          <p:spPr bwMode="auto">
            <a:xfrm>
              <a:off x="6530" y="3113"/>
              <a:ext cx="33" cy="35"/>
            </a:xfrm>
            <a:custGeom>
              <a:avLst/>
              <a:gdLst>
                <a:gd name="T0" fmla="*/ 14 w 17"/>
                <a:gd name="T1" fmla="*/ 0 h 18"/>
                <a:gd name="T2" fmla="*/ 11 w 17"/>
                <a:gd name="T3" fmla="*/ 2 h 18"/>
                <a:gd name="T4" fmla="*/ 2 w 17"/>
                <a:gd name="T5" fmla="*/ 14 h 18"/>
                <a:gd name="T6" fmla="*/ 1 w 17"/>
                <a:gd name="T7" fmla="*/ 15 h 18"/>
                <a:gd name="T8" fmla="*/ 1 w 17"/>
                <a:gd name="T9" fmla="*/ 17 h 18"/>
                <a:gd name="T10" fmla="*/ 3 w 17"/>
                <a:gd name="T11" fmla="*/ 17 h 18"/>
                <a:gd name="T12" fmla="*/ 6 w 17"/>
                <a:gd name="T13" fmla="*/ 15 h 18"/>
                <a:gd name="T14" fmla="*/ 10 w 17"/>
                <a:gd name="T15" fmla="*/ 12 h 18"/>
                <a:gd name="T16" fmla="*/ 16 w 17"/>
                <a:gd name="T17" fmla="*/ 4 h 18"/>
                <a:gd name="T18" fmla="*/ 17 w 17"/>
                <a:gd name="T19" fmla="*/ 2 h 18"/>
                <a:gd name="T20" fmla="*/ 14 w 17"/>
                <a:gd name="T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4" y="0"/>
                  </a:moveTo>
                  <a:cubicBezTo>
                    <a:pt x="13" y="0"/>
                    <a:pt x="12" y="1"/>
                    <a:pt x="11" y="2"/>
                  </a:cubicBezTo>
                  <a:cubicBezTo>
                    <a:pt x="8" y="6"/>
                    <a:pt x="5" y="10"/>
                    <a:pt x="2" y="14"/>
                  </a:cubicBezTo>
                  <a:cubicBezTo>
                    <a:pt x="1" y="14"/>
                    <a:pt x="1" y="15"/>
                    <a:pt x="1" y="15"/>
                  </a:cubicBezTo>
                  <a:cubicBezTo>
                    <a:pt x="0" y="16"/>
                    <a:pt x="0" y="17"/>
                    <a:pt x="1" y="17"/>
                  </a:cubicBezTo>
                  <a:cubicBezTo>
                    <a:pt x="1" y="17"/>
                    <a:pt x="2" y="18"/>
                    <a:pt x="3" y="17"/>
                  </a:cubicBezTo>
                  <a:cubicBezTo>
                    <a:pt x="4" y="17"/>
                    <a:pt x="5" y="16"/>
                    <a:pt x="6" y="15"/>
                  </a:cubicBezTo>
                  <a:cubicBezTo>
                    <a:pt x="7" y="14"/>
                    <a:pt x="9" y="13"/>
                    <a:pt x="10" y="12"/>
                  </a:cubicBezTo>
                  <a:cubicBezTo>
                    <a:pt x="12" y="9"/>
                    <a:pt x="14" y="7"/>
                    <a:pt x="16" y="4"/>
                  </a:cubicBezTo>
                  <a:cubicBezTo>
                    <a:pt x="16" y="3"/>
                    <a:pt x="17" y="3"/>
                    <a:pt x="17" y="2"/>
                  </a:cubicBezTo>
                  <a:cubicBezTo>
                    <a:pt x="16" y="1"/>
                    <a:pt x="15" y="0"/>
                    <a:pt x="14" y="0"/>
                  </a:cubicBezTo>
                  <a:close/>
                </a:path>
              </a:pathLst>
            </a:custGeom>
            <a:solidFill>
              <a:srgbClr val="4653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0" name="Freeform 67">
              <a:extLst>
                <a:ext uri="{FF2B5EF4-FFF2-40B4-BE49-F238E27FC236}">
                  <a16:creationId xmlns:a16="http://schemas.microsoft.com/office/drawing/2014/main" id="{D8F55DE5-1871-C9CF-616A-02C7B29BFFD9}"/>
                </a:ext>
                <a:ext uri="{C183D7F6-B498-43B3-948B-1728B52AA6E4}">
                  <adec:decorative xmlns:adec="http://schemas.microsoft.com/office/drawing/2017/decorative" val="1"/>
                </a:ext>
              </a:extLst>
            </p:cNvPr>
            <p:cNvSpPr>
              <a:spLocks/>
            </p:cNvSpPr>
            <p:nvPr/>
          </p:nvSpPr>
          <p:spPr bwMode="auto">
            <a:xfrm>
              <a:off x="5691" y="2570"/>
              <a:ext cx="369" cy="51"/>
            </a:xfrm>
            <a:custGeom>
              <a:avLst/>
              <a:gdLst>
                <a:gd name="T0" fmla="*/ 4 w 187"/>
                <a:gd name="T1" fmla="*/ 5 h 26"/>
                <a:gd name="T2" fmla="*/ 0 w 187"/>
                <a:gd name="T3" fmla="*/ 3 h 26"/>
                <a:gd name="T4" fmla="*/ 0 w 187"/>
                <a:gd name="T5" fmla="*/ 1 h 26"/>
                <a:gd name="T6" fmla="*/ 3 w 187"/>
                <a:gd name="T7" fmla="*/ 0 h 26"/>
                <a:gd name="T8" fmla="*/ 12 w 187"/>
                <a:gd name="T9" fmla="*/ 4 h 26"/>
                <a:gd name="T10" fmla="*/ 79 w 187"/>
                <a:gd name="T11" fmla="*/ 19 h 26"/>
                <a:gd name="T12" fmla="*/ 148 w 187"/>
                <a:gd name="T13" fmla="*/ 15 h 26"/>
                <a:gd name="T14" fmla="*/ 184 w 187"/>
                <a:gd name="T15" fmla="*/ 6 h 26"/>
                <a:gd name="T16" fmla="*/ 186 w 187"/>
                <a:gd name="T17" fmla="*/ 6 h 26"/>
                <a:gd name="T18" fmla="*/ 187 w 187"/>
                <a:gd name="T19" fmla="*/ 9 h 26"/>
                <a:gd name="T20" fmla="*/ 184 w 187"/>
                <a:gd name="T21" fmla="*/ 11 h 26"/>
                <a:gd name="T22" fmla="*/ 155 w 187"/>
                <a:gd name="T23" fmla="*/ 19 h 26"/>
                <a:gd name="T24" fmla="*/ 79 w 187"/>
                <a:gd name="T25" fmla="*/ 24 h 26"/>
                <a:gd name="T26" fmla="*/ 4 w 187"/>
                <a:gd name="T27"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7" h="26">
                  <a:moveTo>
                    <a:pt x="4" y="5"/>
                  </a:moveTo>
                  <a:cubicBezTo>
                    <a:pt x="3" y="4"/>
                    <a:pt x="1" y="4"/>
                    <a:pt x="0" y="3"/>
                  </a:cubicBezTo>
                  <a:cubicBezTo>
                    <a:pt x="0" y="2"/>
                    <a:pt x="0" y="2"/>
                    <a:pt x="0" y="1"/>
                  </a:cubicBezTo>
                  <a:cubicBezTo>
                    <a:pt x="0" y="0"/>
                    <a:pt x="2" y="0"/>
                    <a:pt x="3" y="0"/>
                  </a:cubicBezTo>
                  <a:cubicBezTo>
                    <a:pt x="6" y="1"/>
                    <a:pt x="9" y="3"/>
                    <a:pt x="12" y="4"/>
                  </a:cubicBezTo>
                  <a:cubicBezTo>
                    <a:pt x="33" y="14"/>
                    <a:pt x="56" y="18"/>
                    <a:pt x="79" y="19"/>
                  </a:cubicBezTo>
                  <a:cubicBezTo>
                    <a:pt x="102" y="20"/>
                    <a:pt x="125" y="17"/>
                    <a:pt x="148" y="15"/>
                  </a:cubicBezTo>
                  <a:cubicBezTo>
                    <a:pt x="160" y="12"/>
                    <a:pt x="172" y="9"/>
                    <a:pt x="184" y="6"/>
                  </a:cubicBezTo>
                  <a:cubicBezTo>
                    <a:pt x="185" y="6"/>
                    <a:pt x="186" y="6"/>
                    <a:pt x="186" y="6"/>
                  </a:cubicBezTo>
                  <a:cubicBezTo>
                    <a:pt x="187" y="7"/>
                    <a:pt x="187" y="8"/>
                    <a:pt x="187" y="9"/>
                  </a:cubicBezTo>
                  <a:cubicBezTo>
                    <a:pt x="186" y="10"/>
                    <a:pt x="185" y="10"/>
                    <a:pt x="184" y="11"/>
                  </a:cubicBezTo>
                  <a:cubicBezTo>
                    <a:pt x="175" y="15"/>
                    <a:pt x="165" y="18"/>
                    <a:pt x="155" y="19"/>
                  </a:cubicBezTo>
                  <a:cubicBezTo>
                    <a:pt x="130" y="24"/>
                    <a:pt x="105" y="26"/>
                    <a:pt x="79" y="24"/>
                  </a:cubicBezTo>
                  <a:cubicBezTo>
                    <a:pt x="38" y="22"/>
                    <a:pt x="20" y="14"/>
                    <a:pt x="4" y="5"/>
                  </a:cubicBez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1" name="Freeform 68">
              <a:extLst>
                <a:ext uri="{FF2B5EF4-FFF2-40B4-BE49-F238E27FC236}">
                  <a16:creationId xmlns:a16="http://schemas.microsoft.com/office/drawing/2014/main" id="{45F9B7F1-2AC6-454D-9ADF-9D8B8545659D}"/>
                </a:ext>
                <a:ext uri="{C183D7F6-B498-43B3-948B-1728B52AA6E4}">
                  <adec:decorative xmlns:adec="http://schemas.microsoft.com/office/drawing/2017/decorative" val="1"/>
                </a:ext>
              </a:extLst>
            </p:cNvPr>
            <p:cNvSpPr>
              <a:spLocks/>
            </p:cNvSpPr>
            <p:nvPr/>
          </p:nvSpPr>
          <p:spPr bwMode="auto">
            <a:xfrm>
              <a:off x="6231" y="3584"/>
              <a:ext cx="34" cy="38"/>
            </a:xfrm>
            <a:custGeom>
              <a:avLst/>
              <a:gdLst>
                <a:gd name="T0" fmla="*/ 6 w 17"/>
                <a:gd name="T1" fmla="*/ 3 h 19"/>
                <a:gd name="T2" fmla="*/ 17 w 17"/>
                <a:gd name="T3" fmla="*/ 16 h 19"/>
                <a:gd name="T4" fmla="*/ 17 w 17"/>
                <a:gd name="T5" fmla="*/ 18 h 19"/>
                <a:gd name="T6" fmla="*/ 15 w 17"/>
                <a:gd name="T7" fmla="*/ 19 h 19"/>
                <a:gd name="T8" fmla="*/ 4 w 17"/>
                <a:gd name="T9" fmla="*/ 17 h 19"/>
                <a:gd name="T10" fmla="*/ 3 w 17"/>
                <a:gd name="T11" fmla="*/ 17 h 19"/>
                <a:gd name="T12" fmla="*/ 2 w 17"/>
                <a:gd name="T13" fmla="*/ 15 h 19"/>
                <a:gd name="T14" fmla="*/ 0 w 17"/>
                <a:gd name="T15" fmla="*/ 0 h 19"/>
                <a:gd name="T16" fmla="*/ 6 w 17"/>
                <a:gd name="T17"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9">
                  <a:moveTo>
                    <a:pt x="6" y="3"/>
                  </a:moveTo>
                  <a:cubicBezTo>
                    <a:pt x="10" y="7"/>
                    <a:pt x="14" y="11"/>
                    <a:pt x="17" y="16"/>
                  </a:cubicBezTo>
                  <a:cubicBezTo>
                    <a:pt x="17" y="17"/>
                    <a:pt x="17" y="17"/>
                    <a:pt x="17" y="18"/>
                  </a:cubicBezTo>
                  <a:cubicBezTo>
                    <a:pt x="17" y="19"/>
                    <a:pt x="16" y="19"/>
                    <a:pt x="15" y="19"/>
                  </a:cubicBezTo>
                  <a:cubicBezTo>
                    <a:pt x="11" y="19"/>
                    <a:pt x="8" y="18"/>
                    <a:pt x="4" y="17"/>
                  </a:cubicBezTo>
                  <a:cubicBezTo>
                    <a:pt x="4" y="17"/>
                    <a:pt x="3" y="17"/>
                    <a:pt x="3" y="17"/>
                  </a:cubicBezTo>
                  <a:cubicBezTo>
                    <a:pt x="2" y="17"/>
                    <a:pt x="2" y="16"/>
                    <a:pt x="2" y="15"/>
                  </a:cubicBezTo>
                  <a:cubicBezTo>
                    <a:pt x="0" y="10"/>
                    <a:pt x="0" y="5"/>
                    <a:pt x="0" y="0"/>
                  </a:cubicBezTo>
                  <a:cubicBezTo>
                    <a:pt x="2" y="1"/>
                    <a:pt x="4" y="2"/>
                    <a:pt x="6" y="3"/>
                  </a:cubicBezTo>
                  <a:close/>
                </a:path>
              </a:pathLst>
            </a:custGeom>
            <a:solidFill>
              <a:srgbClr val="F6BE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2" name="Freeform 69">
              <a:extLst>
                <a:ext uri="{FF2B5EF4-FFF2-40B4-BE49-F238E27FC236}">
                  <a16:creationId xmlns:a16="http://schemas.microsoft.com/office/drawing/2014/main" id="{297411A9-E904-CA2A-E5A1-C2A157FA5ED5}"/>
                </a:ext>
                <a:ext uri="{C183D7F6-B498-43B3-948B-1728B52AA6E4}">
                  <adec:decorative xmlns:adec="http://schemas.microsoft.com/office/drawing/2017/decorative" val="1"/>
                </a:ext>
              </a:extLst>
            </p:cNvPr>
            <p:cNvSpPr>
              <a:spLocks/>
            </p:cNvSpPr>
            <p:nvPr/>
          </p:nvSpPr>
          <p:spPr bwMode="auto">
            <a:xfrm>
              <a:off x="6022" y="3085"/>
              <a:ext cx="267" cy="186"/>
            </a:xfrm>
            <a:custGeom>
              <a:avLst/>
              <a:gdLst>
                <a:gd name="T0" fmla="*/ 135 w 135"/>
                <a:gd name="T1" fmla="*/ 9 h 94"/>
                <a:gd name="T2" fmla="*/ 105 w 135"/>
                <a:gd name="T3" fmla="*/ 0 h 94"/>
                <a:gd name="T4" fmla="*/ 9 w 135"/>
                <a:gd name="T5" fmla="*/ 32 h 94"/>
                <a:gd name="T6" fmla="*/ 0 w 135"/>
                <a:gd name="T7" fmla="*/ 41 h 94"/>
                <a:gd name="T8" fmla="*/ 0 w 135"/>
                <a:gd name="T9" fmla="*/ 44 h 94"/>
                <a:gd name="T10" fmla="*/ 1 w 135"/>
                <a:gd name="T11" fmla="*/ 46 h 94"/>
                <a:gd name="T12" fmla="*/ 34 w 135"/>
                <a:gd name="T13" fmla="*/ 74 h 94"/>
                <a:gd name="T14" fmla="*/ 51 w 135"/>
                <a:gd name="T15" fmla="*/ 88 h 94"/>
                <a:gd name="T16" fmla="*/ 73 w 135"/>
                <a:gd name="T17" fmla="*/ 91 h 94"/>
                <a:gd name="T18" fmla="*/ 81 w 135"/>
                <a:gd name="T19" fmla="*/ 85 h 94"/>
                <a:gd name="T20" fmla="*/ 107 w 135"/>
                <a:gd name="T21" fmla="*/ 53 h 94"/>
                <a:gd name="T22" fmla="*/ 125 w 135"/>
                <a:gd name="T23" fmla="*/ 40 h 94"/>
                <a:gd name="T24" fmla="*/ 135 w 135"/>
                <a:gd name="T25" fmla="*/ 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5" h="94">
                  <a:moveTo>
                    <a:pt x="135" y="9"/>
                  </a:moveTo>
                  <a:cubicBezTo>
                    <a:pt x="130" y="1"/>
                    <a:pt x="112" y="0"/>
                    <a:pt x="105" y="0"/>
                  </a:cubicBezTo>
                  <a:cubicBezTo>
                    <a:pt x="71" y="1"/>
                    <a:pt x="37" y="12"/>
                    <a:pt x="9" y="32"/>
                  </a:cubicBezTo>
                  <a:cubicBezTo>
                    <a:pt x="5" y="34"/>
                    <a:pt x="2" y="37"/>
                    <a:pt x="0" y="41"/>
                  </a:cubicBezTo>
                  <a:cubicBezTo>
                    <a:pt x="0" y="42"/>
                    <a:pt x="0" y="43"/>
                    <a:pt x="0" y="44"/>
                  </a:cubicBezTo>
                  <a:cubicBezTo>
                    <a:pt x="0" y="45"/>
                    <a:pt x="1" y="45"/>
                    <a:pt x="1" y="46"/>
                  </a:cubicBezTo>
                  <a:cubicBezTo>
                    <a:pt x="10" y="57"/>
                    <a:pt x="23" y="65"/>
                    <a:pt x="34" y="74"/>
                  </a:cubicBezTo>
                  <a:cubicBezTo>
                    <a:pt x="40" y="79"/>
                    <a:pt x="45" y="84"/>
                    <a:pt x="51" y="88"/>
                  </a:cubicBezTo>
                  <a:cubicBezTo>
                    <a:pt x="58" y="92"/>
                    <a:pt x="66" y="94"/>
                    <a:pt x="73" y="91"/>
                  </a:cubicBezTo>
                  <a:cubicBezTo>
                    <a:pt x="76" y="89"/>
                    <a:pt x="78" y="87"/>
                    <a:pt x="81" y="85"/>
                  </a:cubicBezTo>
                  <a:cubicBezTo>
                    <a:pt x="90" y="75"/>
                    <a:pt x="96" y="61"/>
                    <a:pt x="107" y="53"/>
                  </a:cubicBezTo>
                  <a:cubicBezTo>
                    <a:pt x="113" y="48"/>
                    <a:pt x="120" y="45"/>
                    <a:pt x="125" y="40"/>
                  </a:cubicBezTo>
                  <a:cubicBezTo>
                    <a:pt x="131" y="34"/>
                    <a:pt x="133" y="22"/>
                    <a:pt x="135" y="9"/>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3" name="Freeform 70">
              <a:extLst>
                <a:ext uri="{FF2B5EF4-FFF2-40B4-BE49-F238E27FC236}">
                  <a16:creationId xmlns:a16="http://schemas.microsoft.com/office/drawing/2014/main" id="{97E18C5F-8E90-B031-09C0-8EC8F138F5AF}"/>
                </a:ext>
                <a:ext uri="{C183D7F6-B498-43B3-948B-1728B52AA6E4}">
                  <adec:decorative xmlns:adec="http://schemas.microsoft.com/office/drawing/2017/decorative" val="1"/>
                </a:ext>
              </a:extLst>
            </p:cNvPr>
            <p:cNvSpPr>
              <a:spLocks/>
            </p:cNvSpPr>
            <p:nvPr/>
          </p:nvSpPr>
          <p:spPr bwMode="auto">
            <a:xfrm>
              <a:off x="6105" y="3103"/>
              <a:ext cx="198" cy="199"/>
            </a:xfrm>
            <a:custGeom>
              <a:avLst/>
              <a:gdLst>
                <a:gd name="T0" fmla="*/ 38 w 100"/>
                <a:gd name="T1" fmla="*/ 98 h 101"/>
                <a:gd name="T2" fmla="*/ 34 w 100"/>
                <a:gd name="T3" fmla="*/ 101 h 101"/>
                <a:gd name="T4" fmla="*/ 29 w 100"/>
                <a:gd name="T5" fmla="*/ 99 h 101"/>
                <a:gd name="T6" fmla="*/ 5 w 100"/>
                <a:gd name="T7" fmla="*/ 77 h 101"/>
                <a:gd name="T8" fmla="*/ 0 w 100"/>
                <a:gd name="T9" fmla="*/ 68 h 101"/>
                <a:gd name="T10" fmla="*/ 30 w 100"/>
                <a:gd name="T11" fmla="*/ 78 h 101"/>
                <a:gd name="T12" fmla="*/ 41 w 100"/>
                <a:gd name="T13" fmla="*/ 71 h 101"/>
                <a:gd name="T14" fmla="*/ 48 w 100"/>
                <a:gd name="T15" fmla="*/ 60 h 101"/>
                <a:gd name="T16" fmla="*/ 71 w 100"/>
                <a:gd name="T17" fmla="*/ 34 h 101"/>
                <a:gd name="T18" fmla="*/ 82 w 100"/>
                <a:gd name="T19" fmla="*/ 27 h 101"/>
                <a:gd name="T20" fmla="*/ 91 w 100"/>
                <a:gd name="T21" fmla="*/ 5 h 101"/>
                <a:gd name="T22" fmla="*/ 93 w 100"/>
                <a:gd name="T23" fmla="*/ 0 h 101"/>
                <a:gd name="T24" fmla="*/ 99 w 100"/>
                <a:gd name="T25" fmla="*/ 6 h 101"/>
                <a:gd name="T26" fmla="*/ 100 w 100"/>
                <a:gd name="T27" fmla="*/ 11 h 101"/>
                <a:gd name="T28" fmla="*/ 96 w 100"/>
                <a:gd name="T29" fmla="*/ 30 h 101"/>
                <a:gd name="T30" fmla="*/ 96 w 100"/>
                <a:gd name="T31" fmla="*/ 33 h 101"/>
                <a:gd name="T32" fmla="*/ 93 w 100"/>
                <a:gd name="T33" fmla="*/ 35 h 101"/>
                <a:gd name="T34" fmla="*/ 82 w 100"/>
                <a:gd name="T35" fmla="*/ 42 h 101"/>
                <a:gd name="T36" fmla="*/ 68 w 100"/>
                <a:gd name="T37" fmla="*/ 55 h 101"/>
                <a:gd name="T38" fmla="*/ 38 w 100"/>
                <a:gd name="T39" fmla="*/ 9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101">
                  <a:moveTo>
                    <a:pt x="38" y="98"/>
                  </a:moveTo>
                  <a:cubicBezTo>
                    <a:pt x="38" y="100"/>
                    <a:pt x="36" y="101"/>
                    <a:pt x="34" y="101"/>
                  </a:cubicBezTo>
                  <a:cubicBezTo>
                    <a:pt x="33" y="101"/>
                    <a:pt x="31" y="100"/>
                    <a:pt x="29" y="99"/>
                  </a:cubicBezTo>
                  <a:cubicBezTo>
                    <a:pt x="21" y="92"/>
                    <a:pt x="13" y="85"/>
                    <a:pt x="5" y="77"/>
                  </a:cubicBezTo>
                  <a:cubicBezTo>
                    <a:pt x="3" y="74"/>
                    <a:pt x="1" y="72"/>
                    <a:pt x="0" y="68"/>
                  </a:cubicBezTo>
                  <a:cubicBezTo>
                    <a:pt x="10" y="67"/>
                    <a:pt x="19" y="79"/>
                    <a:pt x="30" y="78"/>
                  </a:cubicBezTo>
                  <a:cubicBezTo>
                    <a:pt x="34" y="77"/>
                    <a:pt x="38" y="74"/>
                    <a:pt x="41" y="71"/>
                  </a:cubicBezTo>
                  <a:cubicBezTo>
                    <a:pt x="43" y="68"/>
                    <a:pt x="45" y="64"/>
                    <a:pt x="48" y="60"/>
                  </a:cubicBezTo>
                  <a:cubicBezTo>
                    <a:pt x="54" y="50"/>
                    <a:pt x="62" y="41"/>
                    <a:pt x="71" y="34"/>
                  </a:cubicBezTo>
                  <a:cubicBezTo>
                    <a:pt x="75" y="32"/>
                    <a:pt x="79" y="30"/>
                    <a:pt x="82" y="27"/>
                  </a:cubicBezTo>
                  <a:cubicBezTo>
                    <a:pt x="87" y="21"/>
                    <a:pt x="89" y="13"/>
                    <a:pt x="91" y="5"/>
                  </a:cubicBezTo>
                  <a:cubicBezTo>
                    <a:pt x="91" y="3"/>
                    <a:pt x="92" y="1"/>
                    <a:pt x="93" y="0"/>
                  </a:cubicBezTo>
                  <a:cubicBezTo>
                    <a:pt x="95" y="2"/>
                    <a:pt x="98" y="3"/>
                    <a:pt x="99" y="6"/>
                  </a:cubicBezTo>
                  <a:cubicBezTo>
                    <a:pt x="100" y="7"/>
                    <a:pt x="100" y="10"/>
                    <a:pt x="100" y="11"/>
                  </a:cubicBezTo>
                  <a:cubicBezTo>
                    <a:pt x="99" y="18"/>
                    <a:pt x="97" y="24"/>
                    <a:pt x="96" y="30"/>
                  </a:cubicBezTo>
                  <a:cubicBezTo>
                    <a:pt x="96" y="31"/>
                    <a:pt x="96" y="32"/>
                    <a:pt x="96" y="33"/>
                  </a:cubicBezTo>
                  <a:cubicBezTo>
                    <a:pt x="95" y="34"/>
                    <a:pt x="94" y="35"/>
                    <a:pt x="93" y="35"/>
                  </a:cubicBezTo>
                  <a:cubicBezTo>
                    <a:pt x="89" y="38"/>
                    <a:pt x="85" y="40"/>
                    <a:pt x="82" y="42"/>
                  </a:cubicBezTo>
                  <a:cubicBezTo>
                    <a:pt x="76" y="46"/>
                    <a:pt x="72" y="50"/>
                    <a:pt x="68" y="55"/>
                  </a:cubicBezTo>
                  <a:cubicBezTo>
                    <a:pt x="57" y="68"/>
                    <a:pt x="40" y="80"/>
                    <a:pt x="38" y="98"/>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4" name="Freeform 71">
              <a:extLst>
                <a:ext uri="{FF2B5EF4-FFF2-40B4-BE49-F238E27FC236}">
                  <a16:creationId xmlns:a16="http://schemas.microsoft.com/office/drawing/2014/main" id="{54424F5E-8849-F5ED-F8E6-51272E6ACF83}"/>
                </a:ext>
                <a:ext uri="{C183D7F6-B498-43B3-948B-1728B52AA6E4}">
                  <adec:decorative xmlns:adec="http://schemas.microsoft.com/office/drawing/2017/decorative" val="1"/>
                </a:ext>
              </a:extLst>
            </p:cNvPr>
            <p:cNvSpPr>
              <a:spLocks/>
            </p:cNvSpPr>
            <p:nvPr/>
          </p:nvSpPr>
          <p:spPr bwMode="auto">
            <a:xfrm>
              <a:off x="6012" y="3164"/>
              <a:ext cx="162" cy="162"/>
            </a:xfrm>
            <a:custGeom>
              <a:avLst/>
              <a:gdLst>
                <a:gd name="T0" fmla="*/ 82 w 82"/>
                <a:gd name="T1" fmla="*/ 67 h 82"/>
                <a:gd name="T2" fmla="*/ 41 w 82"/>
                <a:gd name="T3" fmla="*/ 30 h 82"/>
                <a:gd name="T4" fmla="*/ 6 w 82"/>
                <a:gd name="T5" fmla="*/ 0 h 82"/>
                <a:gd name="T6" fmla="*/ 1 w 82"/>
                <a:gd name="T7" fmla="*/ 5 h 82"/>
                <a:gd name="T8" fmla="*/ 1 w 82"/>
                <a:gd name="T9" fmla="*/ 13 h 82"/>
                <a:gd name="T10" fmla="*/ 4 w 82"/>
                <a:gd name="T11" fmla="*/ 17 h 82"/>
                <a:gd name="T12" fmla="*/ 79 w 82"/>
                <a:gd name="T13" fmla="*/ 82 h 82"/>
                <a:gd name="T14" fmla="*/ 82 w 82"/>
                <a:gd name="T15" fmla="*/ 67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82">
                  <a:moveTo>
                    <a:pt x="82" y="67"/>
                  </a:moveTo>
                  <a:cubicBezTo>
                    <a:pt x="68" y="54"/>
                    <a:pt x="55" y="42"/>
                    <a:pt x="41" y="30"/>
                  </a:cubicBezTo>
                  <a:cubicBezTo>
                    <a:pt x="29" y="20"/>
                    <a:pt x="17" y="10"/>
                    <a:pt x="6" y="0"/>
                  </a:cubicBezTo>
                  <a:cubicBezTo>
                    <a:pt x="4" y="1"/>
                    <a:pt x="3" y="3"/>
                    <a:pt x="1" y="5"/>
                  </a:cubicBezTo>
                  <a:cubicBezTo>
                    <a:pt x="0" y="8"/>
                    <a:pt x="0" y="10"/>
                    <a:pt x="1" y="13"/>
                  </a:cubicBezTo>
                  <a:cubicBezTo>
                    <a:pt x="2" y="14"/>
                    <a:pt x="3" y="15"/>
                    <a:pt x="4" y="17"/>
                  </a:cubicBezTo>
                  <a:cubicBezTo>
                    <a:pt x="28" y="40"/>
                    <a:pt x="56" y="58"/>
                    <a:pt x="79" y="82"/>
                  </a:cubicBezTo>
                  <a:cubicBezTo>
                    <a:pt x="80" y="79"/>
                    <a:pt x="81" y="74"/>
                    <a:pt x="82" y="67"/>
                  </a:cubicBezTo>
                  <a:close/>
                </a:path>
              </a:pathLst>
            </a:custGeom>
            <a:solidFill>
              <a:srgbClr val="0022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5" name="Freeform 72">
              <a:extLst>
                <a:ext uri="{FF2B5EF4-FFF2-40B4-BE49-F238E27FC236}">
                  <a16:creationId xmlns:a16="http://schemas.microsoft.com/office/drawing/2014/main" id="{9BEA3BF2-A264-B352-09E7-4EFBEC578B47}"/>
                </a:ext>
                <a:ext uri="{C183D7F6-B498-43B3-948B-1728B52AA6E4}">
                  <adec:decorative xmlns:adec="http://schemas.microsoft.com/office/drawing/2017/decorative" val="1"/>
                </a:ext>
              </a:extLst>
            </p:cNvPr>
            <p:cNvSpPr>
              <a:spLocks/>
            </p:cNvSpPr>
            <p:nvPr/>
          </p:nvSpPr>
          <p:spPr bwMode="auto">
            <a:xfrm>
              <a:off x="6291" y="2497"/>
              <a:ext cx="692" cy="659"/>
            </a:xfrm>
            <a:custGeom>
              <a:avLst/>
              <a:gdLst>
                <a:gd name="T0" fmla="*/ 338 w 351"/>
                <a:gd name="T1" fmla="*/ 45 h 334"/>
                <a:gd name="T2" fmla="*/ 324 w 351"/>
                <a:gd name="T3" fmla="*/ 23 h 334"/>
                <a:gd name="T4" fmla="*/ 316 w 351"/>
                <a:gd name="T5" fmla="*/ 17 h 334"/>
                <a:gd name="T6" fmla="*/ 135 w 351"/>
                <a:gd name="T7" fmla="*/ 2 h 334"/>
                <a:gd name="T8" fmla="*/ 131 w 351"/>
                <a:gd name="T9" fmla="*/ 1 h 334"/>
                <a:gd name="T10" fmla="*/ 72 w 351"/>
                <a:gd name="T11" fmla="*/ 14 h 334"/>
                <a:gd name="T12" fmla="*/ 36 w 351"/>
                <a:gd name="T13" fmla="*/ 48 h 334"/>
                <a:gd name="T14" fmla="*/ 15 w 351"/>
                <a:gd name="T15" fmla="*/ 183 h 334"/>
                <a:gd name="T16" fmla="*/ 0 w 351"/>
                <a:gd name="T17" fmla="*/ 334 h 334"/>
                <a:gd name="T18" fmla="*/ 48 w 351"/>
                <a:gd name="T19" fmla="*/ 313 h 334"/>
                <a:gd name="T20" fmla="*/ 81 w 351"/>
                <a:gd name="T21" fmla="*/ 263 h 334"/>
                <a:gd name="T22" fmla="*/ 105 w 351"/>
                <a:gd name="T23" fmla="*/ 207 h 334"/>
                <a:gd name="T24" fmla="*/ 134 w 351"/>
                <a:gd name="T25" fmla="*/ 165 h 334"/>
                <a:gd name="T26" fmla="*/ 247 w 351"/>
                <a:gd name="T27" fmla="*/ 138 h 334"/>
                <a:gd name="T28" fmla="*/ 282 w 351"/>
                <a:gd name="T29" fmla="*/ 151 h 334"/>
                <a:gd name="T30" fmla="*/ 349 w 351"/>
                <a:gd name="T31" fmla="*/ 219 h 334"/>
                <a:gd name="T32" fmla="*/ 349 w 351"/>
                <a:gd name="T33" fmla="*/ 120 h 334"/>
                <a:gd name="T34" fmla="*/ 338 w 351"/>
                <a:gd name="T35" fmla="*/ 4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1" h="334">
                  <a:moveTo>
                    <a:pt x="338" y="45"/>
                  </a:moveTo>
                  <a:cubicBezTo>
                    <a:pt x="334" y="36"/>
                    <a:pt x="330" y="29"/>
                    <a:pt x="324" y="23"/>
                  </a:cubicBezTo>
                  <a:cubicBezTo>
                    <a:pt x="321" y="20"/>
                    <a:pt x="318" y="18"/>
                    <a:pt x="316" y="17"/>
                  </a:cubicBezTo>
                  <a:cubicBezTo>
                    <a:pt x="315" y="14"/>
                    <a:pt x="138" y="3"/>
                    <a:pt x="135" y="2"/>
                  </a:cubicBezTo>
                  <a:cubicBezTo>
                    <a:pt x="134" y="1"/>
                    <a:pt x="133" y="1"/>
                    <a:pt x="131" y="1"/>
                  </a:cubicBezTo>
                  <a:cubicBezTo>
                    <a:pt x="121" y="0"/>
                    <a:pt x="81" y="10"/>
                    <a:pt x="72" y="14"/>
                  </a:cubicBezTo>
                  <a:cubicBezTo>
                    <a:pt x="64" y="16"/>
                    <a:pt x="40" y="39"/>
                    <a:pt x="36" y="48"/>
                  </a:cubicBezTo>
                  <a:cubicBezTo>
                    <a:pt x="20" y="80"/>
                    <a:pt x="19" y="168"/>
                    <a:pt x="15" y="183"/>
                  </a:cubicBezTo>
                  <a:cubicBezTo>
                    <a:pt x="8" y="214"/>
                    <a:pt x="3" y="312"/>
                    <a:pt x="0" y="334"/>
                  </a:cubicBezTo>
                  <a:cubicBezTo>
                    <a:pt x="20" y="329"/>
                    <a:pt x="36" y="323"/>
                    <a:pt x="48" y="313"/>
                  </a:cubicBezTo>
                  <a:cubicBezTo>
                    <a:pt x="64" y="300"/>
                    <a:pt x="73" y="281"/>
                    <a:pt x="81" y="263"/>
                  </a:cubicBezTo>
                  <a:cubicBezTo>
                    <a:pt x="89" y="244"/>
                    <a:pt x="95" y="225"/>
                    <a:pt x="105" y="207"/>
                  </a:cubicBezTo>
                  <a:cubicBezTo>
                    <a:pt x="115" y="194"/>
                    <a:pt x="125" y="180"/>
                    <a:pt x="134" y="165"/>
                  </a:cubicBezTo>
                  <a:cubicBezTo>
                    <a:pt x="136" y="162"/>
                    <a:pt x="205" y="145"/>
                    <a:pt x="247" y="138"/>
                  </a:cubicBezTo>
                  <a:cubicBezTo>
                    <a:pt x="257" y="142"/>
                    <a:pt x="281" y="150"/>
                    <a:pt x="282" y="151"/>
                  </a:cubicBezTo>
                  <a:cubicBezTo>
                    <a:pt x="294" y="159"/>
                    <a:pt x="335" y="206"/>
                    <a:pt x="349" y="219"/>
                  </a:cubicBezTo>
                  <a:cubicBezTo>
                    <a:pt x="351" y="206"/>
                    <a:pt x="349" y="133"/>
                    <a:pt x="349" y="120"/>
                  </a:cubicBezTo>
                  <a:cubicBezTo>
                    <a:pt x="349" y="95"/>
                    <a:pt x="347" y="69"/>
                    <a:pt x="338" y="45"/>
                  </a:cubicBezTo>
                  <a:close/>
                </a:path>
              </a:pathLst>
            </a:custGeom>
            <a:solidFill>
              <a:srgbClr val="FFD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6" name="Freeform 73">
              <a:extLst>
                <a:ext uri="{FF2B5EF4-FFF2-40B4-BE49-F238E27FC236}">
                  <a16:creationId xmlns:a16="http://schemas.microsoft.com/office/drawing/2014/main" id="{8CFA5428-2BC2-AA9A-085D-E6E9B8211492}"/>
                </a:ext>
                <a:ext uri="{C183D7F6-B498-43B3-948B-1728B52AA6E4}">
                  <adec:decorative xmlns:adec="http://schemas.microsoft.com/office/drawing/2017/decorative" val="1"/>
                </a:ext>
              </a:extLst>
            </p:cNvPr>
            <p:cNvSpPr>
              <a:spLocks noEditPoints="1"/>
            </p:cNvSpPr>
            <p:nvPr/>
          </p:nvSpPr>
          <p:spPr bwMode="auto">
            <a:xfrm>
              <a:off x="6510" y="2120"/>
              <a:ext cx="345" cy="531"/>
            </a:xfrm>
            <a:custGeom>
              <a:avLst/>
              <a:gdLst>
                <a:gd name="T0" fmla="*/ 171 w 175"/>
                <a:gd name="T1" fmla="*/ 202 h 269"/>
                <a:gd name="T2" fmla="*/ 161 w 175"/>
                <a:gd name="T3" fmla="*/ 151 h 269"/>
                <a:gd name="T4" fmla="*/ 156 w 175"/>
                <a:gd name="T5" fmla="*/ 80 h 269"/>
                <a:gd name="T6" fmla="*/ 143 w 175"/>
                <a:gd name="T7" fmla="*/ 34 h 269"/>
                <a:gd name="T8" fmla="*/ 131 w 175"/>
                <a:gd name="T9" fmla="*/ 20 h 269"/>
                <a:gd name="T10" fmla="*/ 95 w 175"/>
                <a:gd name="T11" fmla="*/ 2 h 269"/>
                <a:gd name="T12" fmla="*/ 53 w 175"/>
                <a:gd name="T13" fmla="*/ 7 h 269"/>
                <a:gd name="T14" fmla="*/ 18 w 175"/>
                <a:gd name="T15" fmla="*/ 32 h 269"/>
                <a:gd name="T16" fmla="*/ 12 w 175"/>
                <a:gd name="T17" fmla="*/ 46 h 269"/>
                <a:gd name="T18" fmla="*/ 11 w 175"/>
                <a:gd name="T19" fmla="*/ 63 h 269"/>
                <a:gd name="T20" fmla="*/ 13 w 175"/>
                <a:gd name="T21" fmla="*/ 77 h 269"/>
                <a:gd name="T22" fmla="*/ 19 w 175"/>
                <a:gd name="T23" fmla="*/ 88 h 269"/>
                <a:gd name="T24" fmla="*/ 18 w 175"/>
                <a:gd name="T25" fmla="*/ 171 h 269"/>
                <a:gd name="T26" fmla="*/ 0 w 175"/>
                <a:gd name="T27" fmla="*/ 236 h 269"/>
                <a:gd name="T28" fmla="*/ 174 w 175"/>
                <a:gd name="T29" fmla="*/ 246 h 269"/>
                <a:gd name="T30" fmla="*/ 171 w 175"/>
                <a:gd name="T31" fmla="*/ 202 h 269"/>
                <a:gd name="T32" fmla="*/ 133 w 175"/>
                <a:gd name="T33" fmla="*/ 123 h 269"/>
                <a:gd name="T34" fmla="*/ 133 w 175"/>
                <a:gd name="T35" fmla="*/ 124 h 269"/>
                <a:gd name="T36" fmla="*/ 136 w 175"/>
                <a:gd name="T37" fmla="*/ 120 h 269"/>
                <a:gd name="T38" fmla="*/ 133 w 175"/>
                <a:gd name="T39" fmla="*/ 12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5" h="269">
                  <a:moveTo>
                    <a:pt x="171" y="202"/>
                  </a:moveTo>
                  <a:cubicBezTo>
                    <a:pt x="167" y="185"/>
                    <a:pt x="162" y="168"/>
                    <a:pt x="161" y="151"/>
                  </a:cubicBezTo>
                  <a:cubicBezTo>
                    <a:pt x="161" y="135"/>
                    <a:pt x="162" y="96"/>
                    <a:pt x="156" y="80"/>
                  </a:cubicBezTo>
                  <a:cubicBezTo>
                    <a:pt x="157" y="64"/>
                    <a:pt x="153" y="47"/>
                    <a:pt x="143" y="34"/>
                  </a:cubicBezTo>
                  <a:cubicBezTo>
                    <a:pt x="139" y="29"/>
                    <a:pt x="135" y="25"/>
                    <a:pt x="131" y="20"/>
                  </a:cubicBezTo>
                  <a:cubicBezTo>
                    <a:pt x="124" y="9"/>
                    <a:pt x="109" y="3"/>
                    <a:pt x="95" y="2"/>
                  </a:cubicBezTo>
                  <a:cubicBezTo>
                    <a:pt x="81" y="0"/>
                    <a:pt x="67" y="3"/>
                    <a:pt x="53" y="7"/>
                  </a:cubicBezTo>
                  <a:cubicBezTo>
                    <a:pt x="39" y="12"/>
                    <a:pt x="26" y="21"/>
                    <a:pt x="18" y="32"/>
                  </a:cubicBezTo>
                  <a:cubicBezTo>
                    <a:pt x="15" y="37"/>
                    <a:pt x="13" y="41"/>
                    <a:pt x="12" y="46"/>
                  </a:cubicBezTo>
                  <a:cubicBezTo>
                    <a:pt x="10" y="52"/>
                    <a:pt x="10" y="57"/>
                    <a:pt x="11" y="63"/>
                  </a:cubicBezTo>
                  <a:cubicBezTo>
                    <a:pt x="11" y="68"/>
                    <a:pt x="11" y="72"/>
                    <a:pt x="13" y="77"/>
                  </a:cubicBezTo>
                  <a:cubicBezTo>
                    <a:pt x="14" y="81"/>
                    <a:pt x="16" y="84"/>
                    <a:pt x="19" y="88"/>
                  </a:cubicBezTo>
                  <a:cubicBezTo>
                    <a:pt x="23" y="113"/>
                    <a:pt x="22" y="150"/>
                    <a:pt x="18" y="171"/>
                  </a:cubicBezTo>
                  <a:cubicBezTo>
                    <a:pt x="14" y="193"/>
                    <a:pt x="5" y="215"/>
                    <a:pt x="0" y="236"/>
                  </a:cubicBezTo>
                  <a:cubicBezTo>
                    <a:pt x="55" y="255"/>
                    <a:pt x="118" y="269"/>
                    <a:pt x="174" y="246"/>
                  </a:cubicBezTo>
                  <a:cubicBezTo>
                    <a:pt x="175" y="232"/>
                    <a:pt x="174" y="217"/>
                    <a:pt x="171" y="202"/>
                  </a:cubicBezTo>
                  <a:close/>
                  <a:moveTo>
                    <a:pt x="133" y="123"/>
                  </a:moveTo>
                  <a:cubicBezTo>
                    <a:pt x="133" y="123"/>
                    <a:pt x="133" y="124"/>
                    <a:pt x="133" y="124"/>
                  </a:cubicBezTo>
                  <a:cubicBezTo>
                    <a:pt x="134" y="123"/>
                    <a:pt x="135" y="121"/>
                    <a:pt x="136" y="120"/>
                  </a:cubicBezTo>
                  <a:cubicBezTo>
                    <a:pt x="135" y="122"/>
                    <a:pt x="134" y="123"/>
                    <a:pt x="133" y="123"/>
                  </a:cubicBezTo>
                  <a:close/>
                </a:path>
              </a:pathLst>
            </a:custGeom>
            <a:solidFill>
              <a:srgbClr val="DE87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7" name="Freeform 74">
              <a:extLst>
                <a:ext uri="{FF2B5EF4-FFF2-40B4-BE49-F238E27FC236}">
                  <a16:creationId xmlns:a16="http://schemas.microsoft.com/office/drawing/2014/main" id="{FCA61A3D-4160-4162-27DF-ABA90B3E9842}"/>
                </a:ext>
                <a:ext uri="{C183D7F6-B498-43B3-948B-1728B52AA6E4}">
                  <adec:decorative xmlns:adec="http://schemas.microsoft.com/office/drawing/2017/decorative" val="1"/>
                </a:ext>
              </a:extLst>
            </p:cNvPr>
            <p:cNvSpPr>
              <a:spLocks/>
            </p:cNvSpPr>
            <p:nvPr/>
          </p:nvSpPr>
          <p:spPr bwMode="auto">
            <a:xfrm>
              <a:off x="6172" y="2765"/>
              <a:ext cx="890" cy="902"/>
            </a:xfrm>
            <a:custGeom>
              <a:avLst/>
              <a:gdLst>
                <a:gd name="T0" fmla="*/ 364 w 451"/>
                <a:gd name="T1" fmla="*/ 422 h 457"/>
                <a:gd name="T2" fmla="*/ 423 w 451"/>
                <a:gd name="T3" fmla="*/ 356 h 457"/>
                <a:gd name="T4" fmla="*/ 436 w 451"/>
                <a:gd name="T5" fmla="*/ 169 h 457"/>
                <a:gd name="T6" fmla="*/ 397 w 451"/>
                <a:gd name="T7" fmla="*/ 62 h 457"/>
                <a:gd name="T8" fmla="*/ 284 w 451"/>
                <a:gd name="T9" fmla="*/ 0 h 457"/>
                <a:gd name="T10" fmla="*/ 252 w 451"/>
                <a:gd name="T11" fmla="*/ 5 h 457"/>
                <a:gd name="T12" fmla="*/ 226 w 451"/>
                <a:gd name="T13" fmla="*/ 17 h 457"/>
                <a:gd name="T14" fmla="*/ 178 w 451"/>
                <a:gd name="T15" fmla="*/ 58 h 457"/>
                <a:gd name="T16" fmla="*/ 141 w 451"/>
                <a:gd name="T17" fmla="*/ 136 h 457"/>
                <a:gd name="T18" fmla="*/ 118 w 451"/>
                <a:gd name="T19" fmla="*/ 172 h 457"/>
                <a:gd name="T20" fmla="*/ 65 w 451"/>
                <a:gd name="T21" fmla="*/ 207 h 457"/>
                <a:gd name="T22" fmla="*/ 18 w 451"/>
                <a:gd name="T23" fmla="*/ 247 h 457"/>
                <a:gd name="T24" fmla="*/ 5 w 451"/>
                <a:gd name="T25" fmla="*/ 336 h 457"/>
                <a:gd name="T26" fmla="*/ 44 w 451"/>
                <a:gd name="T27" fmla="*/ 416 h 457"/>
                <a:gd name="T28" fmla="*/ 81 w 451"/>
                <a:gd name="T29" fmla="*/ 443 h 457"/>
                <a:gd name="T30" fmla="*/ 105 w 451"/>
                <a:gd name="T31" fmla="*/ 448 h 457"/>
                <a:gd name="T32" fmla="*/ 190 w 451"/>
                <a:gd name="T33" fmla="*/ 454 h 457"/>
                <a:gd name="T34" fmla="*/ 319 w 451"/>
                <a:gd name="T35" fmla="*/ 438 h 457"/>
                <a:gd name="T36" fmla="*/ 364 w 451"/>
                <a:gd name="T37" fmla="*/ 422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 h="457">
                  <a:moveTo>
                    <a:pt x="364" y="422"/>
                  </a:moveTo>
                  <a:cubicBezTo>
                    <a:pt x="388" y="411"/>
                    <a:pt x="412" y="383"/>
                    <a:pt x="423" y="356"/>
                  </a:cubicBezTo>
                  <a:cubicBezTo>
                    <a:pt x="443" y="311"/>
                    <a:pt x="451" y="244"/>
                    <a:pt x="436" y="169"/>
                  </a:cubicBezTo>
                  <a:cubicBezTo>
                    <a:pt x="429" y="131"/>
                    <a:pt x="418" y="94"/>
                    <a:pt x="397" y="62"/>
                  </a:cubicBezTo>
                  <a:cubicBezTo>
                    <a:pt x="372" y="25"/>
                    <a:pt x="329" y="1"/>
                    <a:pt x="284" y="0"/>
                  </a:cubicBezTo>
                  <a:cubicBezTo>
                    <a:pt x="273" y="0"/>
                    <a:pt x="262" y="1"/>
                    <a:pt x="252" y="5"/>
                  </a:cubicBezTo>
                  <a:cubicBezTo>
                    <a:pt x="243" y="8"/>
                    <a:pt x="234" y="12"/>
                    <a:pt x="226" y="17"/>
                  </a:cubicBezTo>
                  <a:cubicBezTo>
                    <a:pt x="208" y="27"/>
                    <a:pt x="190" y="40"/>
                    <a:pt x="178" y="58"/>
                  </a:cubicBezTo>
                  <a:cubicBezTo>
                    <a:pt x="166" y="84"/>
                    <a:pt x="153" y="110"/>
                    <a:pt x="141" y="136"/>
                  </a:cubicBezTo>
                  <a:cubicBezTo>
                    <a:pt x="134" y="149"/>
                    <a:pt x="128" y="162"/>
                    <a:pt x="118" y="172"/>
                  </a:cubicBezTo>
                  <a:cubicBezTo>
                    <a:pt x="104" y="188"/>
                    <a:pt x="84" y="197"/>
                    <a:pt x="65" y="207"/>
                  </a:cubicBezTo>
                  <a:cubicBezTo>
                    <a:pt x="46" y="217"/>
                    <a:pt x="27" y="229"/>
                    <a:pt x="18" y="247"/>
                  </a:cubicBezTo>
                  <a:cubicBezTo>
                    <a:pt x="5" y="274"/>
                    <a:pt x="0" y="306"/>
                    <a:pt x="5" y="336"/>
                  </a:cubicBezTo>
                  <a:cubicBezTo>
                    <a:pt x="10" y="365"/>
                    <a:pt x="23" y="394"/>
                    <a:pt x="44" y="416"/>
                  </a:cubicBezTo>
                  <a:cubicBezTo>
                    <a:pt x="55" y="427"/>
                    <a:pt x="67" y="437"/>
                    <a:pt x="81" y="443"/>
                  </a:cubicBezTo>
                  <a:cubicBezTo>
                    <a:pt x="88" y="446"/>
                    <a:pt x="97" y="447"/>
                    <a:pt x="105" y="448"/>
                  </a:cubicBezTo>
                  <a:cubicBezTo>
                    <a:pt x="133" y="452"/>
                    <a:pt x="161" y="454"/>
                    <a:pt x="190" y="454"/>
                  </a:cubicBezTo>
                  <a:cubicBezTo>
                    <a:pt x="233" y="457"/>
                    <a:pt x="277" y="448"/>
                    <a:pt x="319" y="438"/>
                  </a:cubicBezTo>
                  <a:cubicBezTo>
                    <a:pt x="335" y="434"/>
                    <a:pt x="350" y="429"/>
                    <a:pt x="364" y="4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8" name="Freeform 75">
              <a:extLst>
                <a:ext uri="{FF2B5EF4-FFF2-40B4-BE49-F238E27FC236}">
                  <a16:creationId xmlns:a16="http://schemas.microsoft.com/office/drawing/2014/main" id="{7023C650-05EE-5D20-9B27-A7BA2BB7AFB2}"/>
                </a:ext>
                <a:ext uri="{C183D7F6-B498-43B3-948B-1728B52AA6E4}">
                  <adec:decorative xmlns:adec="http://schemas.microsoft.com/office/drawing/2017/decorative" val="1"/>
                </a:ext>
              </a:extLst>
            </p:cNvPr>
            <p:cNvSpPr>
              <a:spLocks/>
            </p:cNvSpPr>
            <p:nvPr/>
          </p:nvSpPr>
          <p:spPr bwMode="auto">
            <a:xfrm>
              <a:off x="6158" y="3206"/>
              <a:ext cx="172" cy="434"/>
            </a:xfrm>
            <a:custGeom>
              <a:avLst/>
              <a:gdLst>
                <a:gd name="T0" fmla="*/ 86 w 87"/>
                <a:gd name="T1" fmla="*/ 217 h 220"/>
                <a:gd name="T2" fmla="*/ 40 w 87"/>
                <a:gd name="T3" fmla="*/ 172 h 220"/>
                <a:gd name="T4" fmla="*/ 19 w 87"/>
                <a:gd name="T5" fmla="*/ 111 h 220"/>
                <a:gd name="T6" fmla="*/ 29 w 87"/>
                <a:gd name="T7" fmla="*/ 35 h 220"/>
                <a:gd name="T8" fmla="*/ 34 w 87"/>
                <a:gd name="T9" fmla="*/ 25 h 220"/>
                <a:gd name="T10" fmla="*/ 43 w 87"/>
                <a:gd name="T11" fmla="*/ 13 h 220"/>
                <a:gd name="T12" fmla="*/ 45 w 87"/>
                <a:gd name="T13" fmla="*/ 11 h 220"/>
                <a:gd name="T14" fmla="*/ 44 w 87"/>
                <a:gd name="T15" fmla="*/ 8 h 220"/>
                <a:gd name="T16" fmla="*/ 34 w 87"/>
                <a:gd name="T17" fmla="*/ 0 h 220"/>
                <a:gd name="T18" fmla="*/ 2 w 87"/>
                <a:gd name="T19" fmla="*/ 78 h 220"/>
                <a:gd name="T20" fmla="*/ 18 w 87"/>
                <a:gd name="T21" fmla="*/ 161 h 220"/>
                <a:gd name="T22" fmla="*/ 43 w 87"/>
                <a:gd name="T23" fmla="*/ 202 h 220"/>
                <a:gd name="T24" fmla="*/ 53 w 87"/>
                <a:gd name="T25" fmla="*/ 210 h 220"/>
                <a:gd name="T26" fmla="*/ 60 w 87"/>
                <a:gd name="T27" fmla="*/ 213 h 220"/>
                <a:gd name="T28" fmla="*/ 74 w 87"/>
                <a:gd name="T29" fmla="*/ 217 h 220"/>
                <a:gd name="T30" fmla="*/ 87 w 87"/>
                <a:gd name="T31" fmla="*/ 218 h 220"/>
                <a:gd name="T32" fmla="*/ 86 w 87"/>
                <a:gd name="T33" fmla="*/ 217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 h="220">
                  <a:moveTo>
                    <a:pt x="86" y="217"/>
                  </a:moveTo>
                  <a:cubicBezTo>
                    <a:pt x="66" y="208"/>
                    <a:pt x="50" y="191"/>
                    <a:pt x="40" y="172"/>
                  </a:cubicBezTo>
                  <a:cubicBezTo>
                    <a:pt x="29" y="153"/>
                    <a:pt x="22" y="132"/>
                    <a:pt x="19" y="111"/>
                  </a:cubicBezTo>
                  <a:cubicBezTo>
                    <a:pt x="15" y="85"/>
                    <a:pt x="19" y="59"/>
                    <a:pt x="29" y="35"/>
                  </a:cubicBezTo>
                  <a:cubicBezTo>
                    <a:pt x="30" y="32"/>
                    <a:pt x="32" y="28"/>
                    <a:pt x="34" y="25"/>
                  </a:cubicBezTo>
                  <a:cubicBezTo>
                    <a:pt x="36" y="21"/>
                    <a:pt x="40" y="17"/>
                    <a:pt x="43" y="13"/>
                  </a:cubicBezTo>
                  <a:cubicBezTo>
                    <a:pt x="44" y="12"/>
                    <a:pt x="45" y="12"/>
                    <a:pt x="45" y="11"/>
                  </a:cubicBezTo>
                  <a:cubicBezTo>
                    <a:pt x="45" y="10"/>
                    <a:pt x="44" y="9"/>
                    <a:pt x="44" y="8"/>
                  </a:cubicBezTo>
                  <a:cubicBezTo>
                    <a:pt x="41" y="5"/>
                    <a:pt x="38" y="2"/>
                    <a:pt x="34" y="0"/>
                  </a:cubicBezTo>
                  <a:cubicBezTo>
                    <a:pt x="15" y="21"/>
                    <a:pt x="4" y="49"/>
                    <a:pt x="2" y="78"/>
                  </a:cubicBezTo>
                  <a:cubicBezTo>
                    <a:pt x="0" y="106"/>
                    <a:pt x="6" y="135"/>
                    <a:pt x="18" y="161"/>
                  </a:cubicBezTo>
                  <a:cubicBezTo>
                    <a:pt x="24" y="176"/>
                    <a:pt x="33" y="190"/>
                    <a:pt x="43" y="202"/>
                  </a:cubicBezTo>
                  <a:cubicBezTo>
                    <a:pt x="46" y="205"/>
                    <a:pt x="49" y="208"/>
                    <a:pt x="53" y="210"/>
                  </a:cubicBezTo>
                  <a:cubicBezTo>
                    <a:pt x="55" y="212"/>
                    <a:pt x="58" y="213"/>
                    <a:pt x="60" y="213"/>
                  </a:cubicBezTo>
                  <a:cubicBezTo>
                    <a:pt x="65" y="215"/>
                    <a:pt x="70" y="216"/>
                    <a:pt x="74" y="217"/>
                  </a:cubicBezTo>
                  <a:cubicBezTo>
                    <a:pt x="78" y="219"/>
                    <a:pt x="83" y="220"/>
                    <a:pt x="87" y="218"/>
                  </a:cubicBezTo>
                  <a:cubicBezTo>
                    <a:pt x="87" y="218"/>
                    <a:pt x="86" y="217"/>
                    <a:pt x="86" y="217"/>
                  </a:cubicBezTo>
                  <a:close/>
                </a:path>
              </a:pathLst>
            </a:custGeom>
            <a:solidFill>
              <a:srgbClr val="FEDC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9" name="Freeform 76">
              <a:extLst>
                <a:ext uri="{FF2B5EF4-FFF2-40B4-BE49-F238E27FC236}">
                  <a16:creationId xmlns:a16="http://schemas.microsoft.com/office/drawing/2014/main" id="{AFC7252A-39FF-DC00-1B64-69352B1E7D3C}"/>
                </a:ext>
                <a:ext uri="{C183D7F6-B498-43B3-948B-1728B52AA6E4}">
                  <adec:decorative xmlns:adec="http://schemas.microsoft.com/office/drawing/2017/decorative" val="1"/>
                </a:ext>
              </a:extLst>
            </p:cNvPr>
            <p:cNvSpPr>
              <a:spLocks/>
            </p:cNvSpPr>
            <p:nvPr/>
          </p:nvSpPr>
          <p:spPr bwMode="auto">
            <a:xfrm>
              <a:off x="6235" y="3590"/>
              <a:ext cx="673" cy="178"/>
            </a:xfrm>
            <a:custGeom>
              <a:avLst/>
              <a:gdLst>
                <a:gd name="T0" fmla="*/ 339 w 341"/>
                <a:gd name="T1" fmla="*/ 4 h 90"/>
                <a:gd name="T2" fmla="*/ 340 w 341"/>
                <a:gd name="T3" fmla="*/ 2 h 90"/>
                <a:gd name="T4" fmla="*/ 337 w 341"/>
                <a:gd name="T5" fmla="*/ 0 h 90"/>
                <a:gd name="T6" fmla="*/ 335 w 341"/>
                <a:gd name="T7" fmla="*/ 1 h 90"/>
                <a:gd name="T8" fmla="*/ 327 w 341"/>
                <a:gd name="T9" fmla="*/ 4 h 90"/>
                <a:gd name="T10" fmla="*/ 254 w 341"/>
                <a:gd name="T11" fmla="*/ 25 h 90"/>
                <a:gd name="T12" fmla="*/ 95 w 341"/>
                <a:gd name="T13" fmla="*/ 30 h 90"/>
                <a:gd name="T14" fmla="*/ 5 w 341"/>
                <a:gd name="T15" fmla="*/ 12 h 90"/>
                <a:gd name="T16" fmla="*/ 0 w 341"/>
                <a:gd name="T17" fmla="*/ 11 h 90"/>
                <a:gd name="T18" fmla="*/ 0 w 341"/>
                <a:gd name="T19" fmla="*/ 14 h 90"/>
                <a:gd name="T20" fmla="*/ 7 w 341"/>
                <a:gd name="T21" fmla="*/ 58 h 90"/>
                <a:gd name="T22" fmla="*/ 9 w 341"/>
                <a:gd name="T23" fmla="*/ 64 h 90"/>
                <a:gd name="T24" fmla="*/ 20 w 341"/>
                <a:gd name="T25" fmla="*/ 72 h 90"/>
                <a:gd name="T26" fmla="*/ 182 w 341"/>
                <a:gd name="T27" fmla="*/ 87 h 90"/>
                <a:gd name="T28" fmla="*/ 274 w 341"/>
                <a:gd name="T29" fmla="*/ 74 h 90"/>
                <a:gd name="T30" fmla="*/ 310 w 341"/>
                <a:gd name="T31" fmla="*/ 62 h 90"/>
                <a:gd name="T32" fmla="*/ 331 w 341"/>
                <a:gd name="T33" fmla="*/ 45 h 90"/>
                <a:gd name="T34" fmla="*/ 333 w 341"/>
                <a:gd name="T35" fmla="*/ 24 h 90"/>
                <a:gd name="T36" fmla="*/ 339 w 341"/>
                <a:gd name="T37" fmla="*/ 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1" h="90">
                  <a:moveTo>
                    <a:pt x="339" y="4"/>
                  </a:moveTo>
                  <a:cubicBezTo>
                    <a:pt x="340" y="3"/>
                    <a:pt x="340" y="2"/>
                    <a:pt x="340" y="2"/>
                  </a:cubicBezTo>
                  <a:cubicBezTo>
                    <a:pt x="339" y="1"/>
                    <a:pt x="338" y="0"/>
                    <a:pt x="337" y="0"/>
                  </a:cubicBezTo>
                  <a:cubicBezTo>
                    <a:pt x="336" y="0"/>
                    <a:pt x="335" y="0"/>
                    <a:pt x="335" y="1"/>
                  </a:cubicBezTo>
                  <a:cubicBezTo>
                    <a:pt x="332" y="1"/>
                    <a:pt x="330" y="3"/>
                    <a:pt x="327" y="4"/>
                  </a:cubicBezTo>
                  <a:cubicBezTo>
                    <a:pt x="307" y="14"/>
                    <a:pt x="276" y="21"/>
                    <a:pt x="254" y="25"/>
                  </a:cubicBezTo>
                  <a:cubicBezTo>
                    <a:pt x="201" y="33"/>
                    <a:pt x="148" y="35"/>
                    <a:pt x="95" y="30"/>
                  </a:cubicBezTo>
                  <a:cubicBezTo>
                    <a:pt x="64" y="28"/>
                    <a:pt x="34" y="21"/>
                    <a:pt x="5" y="12"/>
                  </a:cubicBezTo>
                  <a:cubicBezTo>
                    <a:pt x="4" y="11"/>
                    <a:pt x="2" y="10"/>
                    <a:pt x="0" y="11"/>
                  </a:cubicBezTo>
                  <a:cubicBezTo>
                    <a:pt x="0" y="12"/>
                    <a:pt x="0" y="13"/>
                    <a:pt x="0" y="14"/>
                  </a:cubicBezTo>
                  <a:cubicBezTo>
                    <a:pt x="2" y="29"/>
                    <a:pt x="4" y="43"/>
                    <a:pt x="7" y="58"/>
                  </a:cubicBezTo>
                  <a:cubicBezTo>
                    <a:pt x="7" y="60"/>
                    <a:pt x="8" y="62"/>
                    <a:pt x="9" y="64"/>
                  </a:cubicBezTo>
                  <a:cubicBezTo>
                    <a:pt x="11" y="68"/>
                    <a:pt x="16" y="70"/>
                    <a:pt x="20" y="72"/>
                  </a:cubicBezTo>
                  <a:cubicBezTo>
                    <a:pt x="59" y="86"/>
                    <a:pt x="123" y="90"/>
                    <a:pt x="182" y="87"/>
                  </a:cubicBezTo>
                  <a:cubicBezTo>
                    <a:pt x="211" y="86"/>
                    <a:pt x="246" y="83"/>
                    <a:pt x="274" y="74"/>
                  </a:cubicBezTo>
                  <a:cubicBezTo>
                    <a:pt x="286" y="71"/>
                    <a:pt x="298" y="66"/>
                    <a:pt x="310" y="62"/>
                  </a:cubicBezTo>
                  <a:cubicBezTo>
                    <a:pt x="319" y="58"/>
                    <a:pt x="328" y="54"/>
                    <a:pt x="331" y="45"/>
                  </a:cubicBezTo>
                  <a:cubicBezTo>
                    <a:pt x="333" y="38"/>
                    <a:pt x="330" y="31"/>
                    <a:pt x="333" y="24"/>
                  </a:cubicBezTo>
                  <a:cubicBezTo>
                    <a:pt x="335" y="18"/>
                    <a:pt x="341" y="13"/>
                    <a:pt x="339" y="4"/>
                  </a:cubicBez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0" name="Freeform 77">
              <a:extLst>
                <a:ext uri="{FF2B5EF4-FFF2-40B4-BE49-F238E27FC236}">
                  <a16:creationId xmlns:a16="http://schemas.microsoft.com/office/drawing/2014/main" id="{5CED80DC-4FDF-C40A-FDD0-6ED8398F207A}"/>
                </a:ext>
                <a:ext uri="{C183D7F6-B498-43B3-948B-1728B52AA6E4}">
                  <adec:decorative xmlns:adec="http://schemas.microsoft.com/office/drawing/2017/decorative" val="1"/>
                </a:ext>
              </a:extLst>
            </p:cNvPr>
            <p:cNvSpPr>
              <a:spLocks/>
            </p:cNvSpPr>
            <p:nvPr/>
          </p:nvSpPr>
          <p:spPr bwMode="auto">
            <a:xfrm>
              <a:off x="6218" y="2736"/>
              <a:ext cx="791" cy="501"/>
            </a:xfrm>
            <a:custGeom>
              <a:avLst/>
              <a:gdLst>
                <a:gd name="T0" fmla="*/ 340 w 401"/>
                <a:gd name="T1" fmla="*/ 31 h 254"/>
                <a:gd name="T2" fmla="*/ 400 w 401"/>
                <a:gd name="T3" fmla="*/ 126 h 254"/>
                <a:gd name="T4" fmla="*/ 400 w 401"/>
                <a:gd name="T5" fmla="*/ 133 h 254"/>
                <a:gd name="T6" fmla="*/ 393 w 401"/>
                <a:gd name="T7" fmla="*/ 117 h 254"/>
                <a:gd name="T8" fmla="*/ 328 w 401"/>
                <a:gd name="T9" fmla="*/ 40 h 254"/>
                <a:gd name="T10" fmla="*/ 283 w 401"/>
                <a:gd name="T11" fmla="*/ 24 h 254"/>
                <a:gd name="T12" fmla="*/ 182 w 401"/>
                <a:gd name="T13" fmla="*/ 52 h 254"/>
                <a:gd name="T14" fmla="*/ 165 w 401"/>
                <a:gd name="T15" fmla="*/ 71 h 254"/>
                <a:gd name="T16" fmla="*/ 141 w 401"/>
                <a:gd name="T17" fmla="*/ 118 h 254"/>
                <a:gd name="T18" fmla="*/ 124 w 401"/>
                <a:gd name="T19" fmla="*/ 159 h 254"/>
                <a:gd name="T20" fmla="*/ 110 w 401"/>
                <a:gd name="T21" fmla="*/ 185 h 254"/>
                <a:gd name="T22" fmla="*/ 82 w 401"/>
                <a:gd name="T23" fmla="*/ 210 h 254"/>
                <a:gd name="T24" fmla="*/ 49 w 401"/>
                <a:gd name="T25" fmla="*/ 227 h 254"/>
                <a:gd name="T26" fmla="*/ 17 w 401"/>
                <a:gd name="T27" fmla="*/ 248 h 254"/>
                <a:gd name="T28" fmla="*/ 11 w 401"/>
                <a:gd name="T29" fmla="*/ 253 h 254"/>
                <a:gd name="T30" fmla="*/ 3 w 401"/>
                <a:gd name="T31" fmla="*/ 253 h 254"/>
                <a:gd name="T32" fmla="*/ 1 w 401"/>
                <a:gd name="T33" fmla="*/ 244 h 254"/>
                <a:gd name="T34" fmla="*/ 6 w 401"/>
                <a:gd name="T35" fmla="*/ 237 h 254"/>
                <a:gd name="T36" fmla="*/ 30 w 401"/>
                <a:gd name="T37" fmla="*/ 219 h 254"/>
                <a:gd name="T38" fmla="*/ 58 w 401"/>
                <a:gd name="T39" fmla="*/ 206 h 254"/>
                <a:gd name="T40" fmla="*/ 94 w 401"/>
                <a:gd name="T41" fmla="*/ 179 h 254"/>
                <a:gd name="T42" fmla="*/ 123 w 401"/>
                <a:gd name="T43" fmla="*/ 122 h 254"/>
                <a:gd name="T44" fmla="*/ 152 w 401"/>
                <a:gd name="T45" fmla="*/ 66 h 254"/>
                <a:gd name="T46" fmla="*/ 237 w 401"/>
                <a:gd name="T47" fmla="*/ 6 h 254"/>
                <a:gd name="T48" fmla="*/ 340 w 401"/>
                <a:gd name="T49" fmla="*/ 31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1" h="254">
                  <a:moveTo>
                    <a:pt x="340" y="31"/>
                  </a:moveTo>
                  <a:cubicBezTo>
                    <a:pt x="369" y="55"/>
                    <a:pt x="391" y="89"/>
                    <a:pt x="400" y="126"/>
                  </a:cubicBezTo>
                  <a:cubicBezTo>
                    <a:pt x="400" y="128"/>
                    <a:pt x="401" y="130"/>
                    <a:pt x="400" y="133"/>
                  </a:cubicBezTo>
                  <a:cubicBezTo>
                    <a:pt x="398" y="127"/>
                    <a:pt x="396" y="122"/>
                    <a:pt x="393" y="117"/>
                  </a:cubicBezTo>
                  <a:cubicBezTo>
                    <a:pt x="379" y="86"/>
                    <a:pt x="358" y="57"/>
                    <a:pt x="328" y="40"/>
                  </a:cubicBezTo>
                  <a:cubicBezTo>
                    <a:pt x="313" y="32"/>
                    <a:pt x="299" y="27"/>
                    <a:pt x="283" y="24"/>
                  </a:cubicBezTo>
                  <a:cubicBezTo>
                    <a:pt x="240" y="17"/>
                    <a:pt x="209" y="29"/>
                    <a:pt x="182" y="52"/>
                  </a:cubicBezTo>
                  <a:cubicBezTo>
                    <a:pt x="177" y="57"/>
                    <a:pt x="170" y="65"/>
                    <a:pt x="165" y="71"/>
                  </a:cubicBezTo>
                  <a:cubicBezTo>
                    <a:pt x="155" y="85"/>
                    <a:pt x="148" y="102"/>
                    <a:pt x="141" y="118"/>
                  </a:cubicBezTo>
                  <a:cubicBezTo>
                    <a:pt x="135" y="132"/>
                    <a:pt x="130" y="145"/>
                    <a:pt x="124" y="159"/>
                  </a:cubicBezTo>
                  <a:cubicBezTo>
                    <a:pt x="120" y="168"/>
                    <a:pt x="116" y="176"/>
                    <a:pt x="110" y="185"/>
                  </a:cubicBezTo>
                  <a:cubicBezTo>
                    <a:pt x="102" y="195"/>
                    <a:pt x="92" y="203"/>
                    <a:pt x="82" y="210"/>
                  </a:cubicBezTo>
                  <a:cubicBezTo>
                    <a:pt x="71" y="217"/>
                    <a:pt x="59" y="222"/>
                    <a:pt x="49" y="227"/>
                  </a:cubicBezTo>
                  <a:cubicBezTo>
                    <a:pt x="37" y="232"/>
                    <a:pt x="27" y="240"/>
                    <a:pt x="17" y="248"/>
                  </a:cubicBezTo>
                  <a:cubicBezTo>
                    <a:pt x="15" y="250"/>
                    <a:pt x="13" y="252"/>
                    <a:pt x="11" y="253"/>
                  </a:cubicBezTo>
                  <a:cubicBezTo>
                    <a:pt x="8" y="254"/>
                    <a:pt x="5" y="254"/>
                    <a:pt x="3" y="253"/>
                  </a:cubicBezTo>
                  <a:cubicBezTo>
                    <a:pt x="0" y="251"/>
                    <a:pt x="0" y="247"/>
                    <a:pt x="1" y="244"/>
                  </a:cubicBezTo>
                  <a:cubicBezTo>
                    <a:pt x="1" y="241"/>
                    <a:pt x="4" y="239"/>
                    <a:pt x="6" y="237"/>
                  </a:cubicBezTo>
                  <a:cubicBezTo>
                    <a:pt x="13" y="229"/>
                    <a:pt x="21" y="224"/>
                    <a:pt x="30" y="219"/>
                  </a:cubicBezTo>
                  <a:cubicBezTo>
                    <a:pt x="39" y="214"/>
                    <a:pt x="49" y="211"/>
                    <a:pt x="58" y="206"/>
                  </a:cubicBezTo>
                  <a:cubicBezTo>
                    <a:pt x="72" y="199"/>
                    <a:pt x="84" y="190"/>
                    <a:pt x="94" y="179"/>
                  </a:cubicBezTo>
                  <a:cubicBezTo>
                    <a:pt x="108" y="163"/>
                    <a:pt x="115" y="142"/>
                    <a:pt x="123" y="122"/>
                  </a:cubicBezTo>
                  <a:cubicBezTo>
                    <a:pt x="131" y="102"/>
                    <a:pt x="141" y="84"/>
                    <a:pt x="152" y="66"/>
                  </a:cubicBezTo>
                  <a:cubicBezTo>
                    <a:pt x="170" y="35"/>
                    <a:pt x="202" y="12"/>
                    <a:pt x="237" y="6"/>
                  </a:cubicBezTo>
                  <a:cubicBezTo>
                    <a:pt x="272" y="0"/>
                    <a:pt x="311" y="8"/>
                    <a:pt x="340" y="31"/>
                  </a:cubicBezTo>
                  <a:close/>
                </a:path>
              </a:pathLst>
            </a:custGeom>
            <a:solidFill>
              <a:srgbClr val="FEDC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1" name="Freeform 78">
              <a:extLst>
                <a:ext uri="{FF2B5EF4-FFF2-40B4-BE49-F238E27FC236}">
                  <a16:creationId xmlns:a16="http://schemas.microsoft.com/office/drawing/2014/main" id="{83CCA96D-61A9-99DE-A67D-A8E11347E3EC}"/>
                </a:ext>
                <a:ext uri="{C183D7F6-B498-43B3-948B-1728B52AA6E4}">
                  <adec:decorative xmlns:adec="http://schemas.microsoft.com/office/drawing/2017/decorative" val="1"/>
                </a:ext>
              </a:extLst>
            </p:cNvPr>
            <p:cNvSpPr>
              <a:spLocks/>
            </p:cNvSpPr>
            <p:nvPr/>
          </p:nvSpPr>
          <p:spPr bwMode="auto">
            <a:xfrm>
              <a:off x="5772" y="3245"/>
              <a:ext cx="313" cy="108"/>
            </a:xfrm>
            <a:custGeom>
              <a:avLst/>
              <a:gdLst>
                <a:gd name="T0" fmla="*/ 131 w 159"/>
                <a:gd name="T1" fmla="*/ 45 h 55"/>
                <a:gd name="T2" fmla="*/ 148 w 159"/>
                <a:gd name="T3" fmla="*/ 37 h 55"/>
                <a:gd name="T4" fmla="*/ 155 w 159"/>
                <a:gd name="T5" fmla="*/ 20 h 55"/>
                <a:gd name="T6" fmla="*/ 145 w 159"/>
                <a:gd name="T7" fmla="*/ 12 h 55"/>
                <a:gd name="T8" fmla="*/ 133 w 159"/>
                <a:gd name="T9" fmla="*/ 9 h 55"/>
                <a:gd name="T10" fmla="*/ 102 w 159"/>
                <a:gd name="T11" fmla="*/ 4 h 55"/>
                <a:gd name="T12" fmla="*/ 85 w 159"/>
                <a:gd name="T13" fmla="*/ 1 h 55"/>
                <a:gd name="T14" fmla="*/ 77 w 159"/>
                <a:gd name="T15" fmla="*/ 0 h 55"/>
                <a:gd name="T16" fmla="*/ 72 w 159"/>
                <a:gd name="T17" fmla="*/ 18 h 55"/>
                <a:gd name="T18" fmla="*/ 73 w 159"/>
                <a:gd name="T19" fmla="*/ 25 h 55"/>
                <a:gd name="T20" fmla="*/ 67 w 159"/>
                <a:gd name="T21" fmla="*/ 27 h 55"/>
                <a:gd name="T22" fmla="*/ 59 w 159"/>
                <a:gd name="T23" fmla="*/ 28 h 55"/>
                <a:gd name="T24" fmla="*/ 30 w 159"/>
                <a:gd name="T25" fmla="*/ 31 h 55"/>
                <a:gd name="T26" fmla="*/ 21 w 159"/>
                <a:gd name="T27" fmla="*/ 31 h 55"/>
                <a:gd name="T28" fmla="*/ 1 w 159"/>
                <a:gd name="T29" fmla="*/ 16 h 55"/>
                <a:gd name="T30" fmla="*/ 1 w 159"/>
                <a:gd name="T31" fmla="*/ 34 h 55"/>
                <a:gd name="T32" fmla="*/ 7 w 159"/>
                <a:gd name="T33" fmla="*/ 51 h 55"/>
                <a:gd name="T34" fmla="*/ 28 w 159"/>
                <a:gd name="T35" fmla="*/ 54 h 55"/>
                <a:gd name="T36" fmla="*/ 131 w 159"/>
                <a:gd name="T37" fmla="*/ 4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9" h="55">
                  <a:moveTo>
                    <a:pt x="131" y="45"/>
                  </a:moveTo>
                  <a:cubicBezTo>
                    <a:pt x="137" y="43"/>
                    <a:pt x="143" y="41"/>
                    <a:pt x="148" y="37"/>
                  </a:cubicBezTo>
                  <a:cubicBezTo>
                    <a:pt x="153" y="33"/>
                    <a:pt x="159" y="28"/>
                    <a:pt x="155" y="20"/>
                  </a:cubicBezTo>
                  <a:cubicBezTo>
                    <a:pt x="153" y="17"/>
                    <a:pt x="149" y="13"/>
                    <a:pt x="145" y="12"/>
                  </a:cubicBezTo>
                  <a:cubicBezTo>
                    <a:pt x="142" y="10"/>
                    <a:pt x="137" y="9"/>
                    <a:pt x="133" y="9"/>
                  </a:cubicBezTo>
                  <a:cubicBezTo>
                    <a:pt x="123" y="7"/>
                    <a:pt x="112" y="5"/>
                    <a:pt x="102" y="4"/>
                  </a:cubicBezTo>
                  <a:cubicBezTo>
                    <a:pt x="96" y="3"/>
                    <a:pt x="90" y="2"/>
                    <a:pt x="85" y="1"/>
                  </a:cubicBezTo>
                  <a:cubicBezTo>
                    <a:pt x="82" y="0"/>
                    <a:pt x="79" y="0"/>
                    <a:pt x="77" y="0"/>
                  </a:cubicBezTo>
                  <a:cubicBezTo>
                    <a:pt x="72" y="5"/>
                    <a:pt x="71" y="12"/>
                    <a:pt x="72" y="18"/>
                  </a:cubicBezTo>
                  <a:cubicBezTo>
                    <a:pt x="73" y="20"/>
                    <a:pt x="74" y="23"/>
                    <a:pt x="73" y="25"/>
                  </a:cubicBezTo>
                  <a:cubicBezTo>
                    <a:pt x="72" y="27"/>
                    <a:pt x="69" y="27"/>
                    <a:pt x="67" y="27"/>
                  </a:cubicBezTo>
                  <a:cubicBezTo>
                    <a:pt x="64" y="28"/>
                    <a:pt x="62" y="28"/>
                    <a:pt x="59" y="28"/>
                  </a:cubicBezTo>
                  <a:cubicBezTo>
                    <a:pt x="49" y="29"/>
                    <a:pt x="40" y="30"/>
                    <a:pt x="30" y="31"/>
                  </a:cubicBezTo>
                  <a:cubicBezTo>
                    <a:pt x="27" y="31"/>
                    <a:pt x="24" y="31"/>
                    <a:pt x="21" y="31"/>
                  </a:cubicBezTo>
                  <a:cubicBezTo>
                    <a:pt x="13" y="29"/>
                    <a:pt x="6" y="23"/>
                    <a:pt x="1" y="16"/>
                  </a:cubicBezTo>
                  <a:cubicBezTo>
                    <a:pt x="1" y="22"/>
                    <a:pt x="0" y="28"/>
                    <a:pt x="1" y="34"/>
                  </a:cubicBezTo>
                  <a:cubicBezTo>
                    <a:pt x="1" y="40"/>
                    <a:pt x="2" y="46"/>
                    <a:pt x="7" y="51"/>
                  </a:cubicBezTo>
                  <a:cubicBezTo>
                    <a:pt x="13" y="54"/>
                    <a:pt x="20" y="54"/>
                    <a:pt x="28" y="54"/>
                  </a:cubicBezTo>
                  <a:cubicBezTo>
                    <a:pt x="62" y="54"/>
                    <a:pt x="97" y="55"/>
                    <a:pt x="131" y="45"/>
                  </a:cubicBezTo>
                  <a:close/>
                </a:path>
              </a:pathLst>
            </a:custGeom>
            <a:solidFill>
              <a:srgbClr val="B5DC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2" name="Freeform 79">
              <a:extLst>
                <a:ext uri="{FF2B5EF4-FFF2-40B4-BE49-F238E27FC236}">
                  <a16:creationId xmlns:a16="http://schemas.microsoft.com/office/drawing/2014/main" id="{8F432F2B-4D90-2C75-B758-005A3743659C}"/>
                </a:ext>
                <a:ext uri="{C183D7F6-B498-43B3-948B-1728B52AA6E4}">
                  <adec:decorative xmlns:adec="http://schemas.microsoft.com/office/drawing/2017/decorative" val="1"/>
                </a:ext>
              </a:extLst>
            </p:cNvPr>
            <p:cNvSpPr>
              <a:spLocks/>
            </p:cNvSpPr>
            <p:nvPr/>
          </p:nvSpPr>
          <p:spPr bwMode="auto">
            <a:xfrm>
              <a:off x="5783" y="3296"/>
              <a:ext cx="302" cy="111"/>
            </a:xfrm>
            <a:custGeom>
              <a:avLst/>
              <a:gdLst>
                <a:gd name="T0" fmla="*/ 82 w 153"/>
                <a:gd name="T1" fmla="*/ 26 h 56"/>
                <a:gd name="T2" fmla="*/ 117 w 153"/>
                <a:gd name="T3" fmla="*/ 21 h 56"/>
                <a:gd name="T4" fmla="*/ 148 w 153"/>
                <a:gd name="T5" fmla="*/ 4 h 56"/>
                <a:gd name="T6" fmla="*/ 151 w 153"/>
                <a:gd name="T7" fmla="*/ 1 h 56"/>
                <a:gd name="T8" fmla="*/ 153 w 153"/>
                <a:gd name="T9" fmla="*/ 17 h 56"/>
                <a:gd name="T10" fmla="*/ 149 w 153"/>
                <a:gd name="T11" fmla="*/ 30 h 56"/>
                <a:gd name="T12" fmla="*/ 138 w 153"/>
                <a:gd name="T13" fmla="*/ 39 h 56"/>
                <a:gd name="T14" fmla="*/ 71 w 153"/>
                <a:gd name="T15" fmla="*/ 51 h 56"/>
                <a:gd name="T16" fmla="*/ 63 w 153"/>
                <a:gd name="T17" fmla="*/ 51 h 56"/>
                <a:gd name="T18" fmla="*/ 57 w 153"/>
                <a:gd name="T19" fmla="*/ 48 h 56"/>
                <a:gd name="T20" fmla="*/ 55 w 153"/>
                <a:gd name="T21" fmla="*/ 44 h 56"/>
                <a:gd name="T22" fmla="*/ 52 w 153"/>
                <a:gd name="T23" fmla="*/ 42 h 56"/>
                <a:gd name="T24" fmla="*/ 49 w 153"/>
                <a:gd name="T25" fmla="*/ 45 h 56"/>
                <a:gd name="T26" fmla="*/ 47 w 153"/>
                <a:gd name="T27" fmla="*/ 52 h 56"/>
                <a:gd name="T28" fmla="*/ 42 w 153"/>
                <a:gd name="T29" fmla="*/ 55 h 56"/>
                <a:gd name="T30" fmla="*/ 32 w 153"/>
                <a:gd name="T31" fmla="*/ 56 h 56"/>
                <a:gd name="T32" fmla="*/ 15 w 153"/>
                <a:gd name="T33" fmla="*/ 56 h 56"/>
                <a:gd name="T34" fmla="*/ 6 w 153"/>
                <a:gd name="T35" fmla="*/ 54 h 56"/>
                <a:gd name="T36" fmla="*/ 4 w 153"/>
                <a:gd name="T37" fmla="*/ 49 h 56"/>
                <a:gd name="T38" fmla="*/ 0 w 153"/>
                <a:gd name="T39" fmla="*/ 26 h 56"/>
                <a:gd name="T40" fmla="*/ 44 w 153"/>
                <a:gd name="T41" fmla="*/ 28 h 56"/>
                <a:gd name="T42" fmla="*/ 82 w 153"/>
                <a:gd name="T43"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3" h="56">
                  <a:moveTo>
                    <a:pt x="82" y="26"/>
                  </a:moveTo>
                  <a:cubicBezTo>
                    <a:pt x="94" y="24"/>
                    <a:pt x="106" y="24"/>
                    <a:pt x="117" y="21"/>
                  </a:cubicBezTo>
                  <a:cubicBezTo>
                    <a:pt x="129" y="18"/>
                    <a:pt x="140" y="13"/>
                    <a:pt x="148" y="4"/>
                  </a:cubicBezTo>
                  <a:cubicBezTo>
                    <a:pt x="149" y="2"/>
                    <a:pt x="150" y="0"/>
                    <a:pt x="151" y="1"/>
                  </a:cubicBezTo>
                  <a:cubicBezTo>
                    <a:pt x="152" y="5"/>
                    <a:pt x="152" y="13"/>
                    <a:pt x="153" y="17"/>
                  </a:cubicBezTo>
                  <a:cubicBezTo>
                    <a:pt x="153" y="22"/>
                    <a:pt x="152" y="26"/>
                    <a:pt x="149" y="30"/>
                  </a:cubicBezTo>
                  <a:cubicBezTo>
                    <a:pt x="147" y="34"/>
                    <a:pt x="142" y="37"/>
                    <a:pt x="138" y="39"/>
                  </a:cubicBezTo>
                  <a:cubicBezTo>
                    <a:pt x="117" y="48"/>
                    <a:pt x="94" y="50"/>
                    <a:pt x="71" y="51"/>
                  </a:cubicBezTo>
                  <a:cubicBezTo>
                    <a:pt x="68" y="51"/>
                    <a:pt x="66" y="51"/>
                    <a:pt x="63" y="51"/>
                  </a:cubicBezTo>
                  <a:cubicBezTo>
                    <a:pt x="61" y="51"/>
                    <a:pt x="58" y="50"/>
                    <a:pt x="57" y="48"/>
                  </a:cubicBezTo>
                  <a:cubicBezTo>
                    <a:pt x="56" y="46"/>
                    <a:pt x="56" y="45"/>
                    <a:pt x="55" y="44"/>
                  </a:cubicBezTo>
                  <a:cubicBezTo>
                    <a:pt x="55" y="43"/>
                    <a:pt x="53" y="42"/>
                    <a:pt x="52" y="42"/>
                  </a:cubicBezTo>
                  <a:cubicBezTo>
                    <a:pt x="51" y="42"/>
                    <a:pt x="49" y="43"/>
                    <a:pt x="49" y="45"/>
                  </a:cubicBezTo>
                  <a:cubicBezTo>
                    <a:pt x="48" y="47"/>
                    <a:pt x="48" y="50"/>
                    <a:pt x="47" y="52"/>
                  </a:cubicBezTo>
                  <a:cubicBezTo>
                    <a:pt x="46" y="54"/>
                    <a:pt x="44" y="55"/>
                    <a:pt x="42" y="55"/>
                  </a:cubicBezTo>
                  <a:cubicBezTo>
                    <a:pt x="39" y="56"/>
                    <a:pt x="36" y="56"/>
                    <a:pt x="32" y="56"/>
                  </a:cubicBezTo>
                  <a:cubicBezTo>
                    <a:pt x="27" y="56"/>
                    <a:pt x="21" y="56"/>
                    <a:pt x="15" y="56"/>
                  </a:cubicBezTo>
                  <a:cubicBezTo>
                    <a:pt x="12" y="56"/>
                    <a:pt x="9" y="56"/>
                    <a:pt x="6" y="54"/>
                  </a:cubicBezTo>
                  <a:cubicBezTo>
                    <a:pt x="5" y="52"/>
                    <a:pt x="4" y="51"/>
                    <a:pt x="4" y="49"/>
                  </a:cubicBezTo>
                  <a:cubicBezTo>
                    <a:pt x="1" y="42"/>
                    <a:pt x="0" y="34"/>
                    <a:pt x="0" y="26"/>
                  </a:cubicBezTo>
                  <a:cubicBezTo>
                    <a:pt x="14" y="30"/>
                    <a:pt x="29" y="29"/>
                    <a:pt x="44" y="28"/>
                  </a:cubicBezTo>
                  <a:cubicBezTo>
                    <a:pt x="55" y="27"/>
                    <a:pt x="66" y="28"/>
                    <a:pt x="82" y="26"/>
                  </a:cubicBezTo>
                  <a:close/>
                </a:path>
              </a:pathLst>
            </a:custGeom>
            <a:solidFill>
              <a:srgbClr val="0022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3" name="Freeform 80">
              <a:extLst>
                <a:ext uri="{FF2B5EF4-FFF2-40B4-BE49-F238E27FC236}">
                  <a16:creationId xmlns:a16="http://schemas.microsoft.com/office/drawing/2014/main" id="{B41DD4CA-99E2-FB0A-DA18-43F69A847826}"/>
                </a:ext>
                <a:ext uri="{C183D7F6-B498-43B3-948B-1728B52AA6E4}">
                  <adec:decorative xmlns:adec="http://schemas.microsoft.com/office/drawing/2017/decorative" val="1"/>
                </a:ext>
              </a:extLst>
            </p:cNvPr>
            <p:cNvSpPr>
              <a:spLocks/>
            </p:cNvSpPr>
            <p:nvPr/>
          </p:nvSpPr>
          <p:spPr bwMode="auto">
            <a:xfrm>
              <a:off x="5768" y="3209"/>
              <a:ext cx="150" cy="95"/>
            </a:xfrm>
            <a:custGeom>
              <a:avLst/>
              <a:gdLst>
                <a:gd name="T0" fmla="*/ 76 w 76"/>
                <a:gd name="T1" fmla="*/ 18 h 48"/>
                <a:gd name="T2" fmla="*/ 75 w 76"/>
                <a:gd name="T3" fmla="*/ 17 h 48"/>
                <a:gd name="T4" fmla="*/ 62 w 76"/>
                <a:gd name="T5" fmla="*/ 11 h 48"/>
                <a:gd name="T6" fmla="*/ 60 w 76"/>
                <a:gd name="T7" fmla="*/ 10 h 48"/>
                <a:gd name="T8" fmla="*/ 59 w 76"/>
                <a:gd name="T9" fmla="*/ 9 h 48"/>
                <a:gd name="T10" fmla="*/ 54 w 76"/>
                <a:gd name="T11" fmla="*/ 0 h 48"/>
                <a:gd name="T12" fmla="*/ 21 w 76"/>
                <a:gd name="T13" fmla="*/ 9 h 48"/>
                <a:gd name="T14" fmla="*/ 12 w 76"/>
                <a:gd name="T15" fmla="*/ 12 h 48"/>
                <a:gd name="T16" fmla="*/ 2 w 76"/>
                <a:gd name="T17" fmla="*/ 17 h 48"/>
                <a:gd name="T18" fmla="*/ 1 w 76"/>
                <a:gd name="T19" fmla="*/ 17 h 48"/>
                <a:gd name="T20" fmla="*/ 1 w 76"/>
                <a:gd name="T21" fmla="*/ 19 h 48"/>
                <a:gd name="T22" fmla="*/ 3 w 76"/>
                <a:gd name="T23" fmla="*/ 31 h 48"/>
                <a:gd name="T24" fmla="*/ 18 w 76"/>
                <a:gd name="T25" fmla="*/ 47 h 48"/>
                <a:gd name="T26" fmla="*/ 28 w 76"/>
                <a:gd name="T27" fmla="*/ 48 h 48"/>
                <a:gd name="T28" fmla="*/ 70 w 76"/>
                <a:gd name="T29" fmla="*/ 44 h 48"/>
                <a:gd name="T30" fmla="*/ 75 w 76"/>
                <a:gd name="T31" fmla="*/ 40 h 48"/>
                <a:gd name="T32" fmla="*/ 75 w 76"/>
                <a:gd name="T33" fmla="*/ 40 h 48"/>
                <a:gd name="T34" fmla="*/ 75 w 76"/>
                <a:gd name="T35" fmla="*/ 40 h 48"/>
                <a:gd name="T36" fmla="*/ 74 w 76"/>
                <a:gd name="T37" fmla="*/ 39 h 48"/>
                <a:gd name="T38" fmla="*/ 75 w 76"/>
                <a:gd name="T39" fmla="*/ 20 h 48"/>
                <a:gd name="T40" fmla="*/ 76 w 76"/>
                <a:gd name="T41"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6" h="48">
                  <a:moveTo>
                    <a:pt x="76" y="18"/>
                  </a:moveTo>
                  <a:cubicBezTo>
                    <a:pt x="76" y="17"/>
                    <a:pt x="75" y="17"/>
                    <a:pt x="75" y="17"/>
                  </a:cubicBezTo>
                  <a:cubicBezTo>
                    <a:pt x="70" y="15"/>
                    <a:pt x="66" y="13"/>
                    <a:pt x="62" y="11"/>
                  </a:cubicBezTo>
                  <a:cubicBezTo>
                    <a:pt x="61" y="10"/>
                    <a:pt x="61" y="10"/>
                    <a:pt x="60" y="10"/>
                  </a:cubicBezTo>
                  <a:cubicBezTo>
                    <a:pt x="60" y="9"/>
                    <a:pt x="60" y="9"/>
                    <a:pt x="59" y="9"/>
                  </a:cubicBezTo>
                  <a:cubicBezTo>
                    <a:pt x="56" y="7"/>
                    <a:pt x="54" y="4"/>
                    <a:pt x="54" y="0"/>
                  </a:cubicBezTo>
                  <a:cubicBezTo>
                    <a:pt x="43" y="3"/>
                    <a:pt x="32" y="6"/>
                    <a:pt x="21" y="9"/>
                  </a:cubicBezTo>
                  <a:cubicBezTo>
                    <a:pt x="18" y="10"/>
                    <a:pt x="15" y="11"/>
                    <a:pt x="12" y="12"/>
                  </a:cubicBezTo>
                  <a:cubicBezTo>
                    <a:pt x="8" y="13"/>
                    <a:pt x="5" y="15"/>
                    <a:pt x="2" y="17"/>
                  </a:cubicBezTo>
                  <a:cubicBezTo>
                    <a:pt x="1" y="17"/>
                    <a:pt x="1" y="17"/>
                    <a:pt x="1" y="17"/>
                  </a:cubicBezTo>
                  <a:cubicBezTo>
                    <a:pt x="0" y="18"/>
                    <a:pt x="0" y="18"/>
                    <a:pt x="1" y="19"/>
                  </a:cubicBezTo>
                  <a:cubicBezTo>
                    <a:pt x="1" y="23"/>
                    <a:pt x="2" y="27"/>
                    <a:pt x="3" y="31"/>
                  </a:cubicBezTo>
                  <a:cubicBezTo>
                    <a:pt x="5" y="38"/>
                    <a:pt x="10" y="45"/>
                    <a:pt x="18" y="47"/>
                  </a:cubicBezTo>
                  <a:cubicBezTo>
                    <a:pt x="21" y="48"/>
                    <a:pt x="24" y="48"/>
                    <a:pt x="28" y="48"/>
                  </a:cubicBezTo>
                  <a:cubicBezTo>
                    <a:pt x="42" y="48"/>
                    <a:pt x="56" y="48"/>
                    <a:pt x="70" y="44"/>
                  </a:cubicBezTo>
                  <a:cubicBezTo>
                    <a:pt x="72" y="44"/>
                    <a:pt x="75" y="43"/>
                    <a:pt x="75" y="40"/>
                  </a:cubicBezTo>
                  <a:cubicBezTo>
                    <a:pt x="75" y="40"/>
                    <a:pt x="75" y="40"/>
                    <a:pt x="75" y="40"/>
                  </a:cubicBezTo>
                  <a:cubicBezTo>
                    <a:pt x="75" y="40"/>
                    <a:pt x="75" y="40"/>
                    <a:pt x="75" y="40"/>
                  </a:cubicBezTo>
                  <a:cubicBezTo>
                    <a:pt x="74" y="40"/>
                    <a:pt x="74" y="39"/>
                    <a:pt x="74" y="39"/>
                  </a:cubicBezTo>
                  <a:cubicBezTo>
                    <a:pt x="72" y="33"/>
                    <a:pt x="72" y="25"/>
                    <a:pt x="75" y="20"/>
                  </a:cubicBezTo>
                  <a:cubicBezTo>
                    <a:pt x="76" y="19"/>
                    <a:pt x="76" y="18"/>
                    <a:pt x="76" y="18"/>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4" name="Freeform 81">
              <a:extLst>
                <a:ext uri="{FF2B5EF4-FFF2-40B4-BE49-F238E27FC236}">
                  <a16:creationId xmlns:a16="http://schemas.microsoft.com/office/drawing/2014/main" id="{CFD8AD34-DA2E-1748-5F64-0BE13DBED011}"/>
                </a:ext>
                <a:ext uri="{C183D7F6-B498-43B3-948B-1728B52AA6E4}">
                  <adec:decorative xmlns:adec="http://schemas.microsoft.com/office/drawing/2017/decorative" val="1"/>
                </a:ext>
              </a:extLst>
            </p:cNvPr>
            <p:cNvSpPr>
              <a:spLocks/>
            </p:cNvSpPr>
            <p:nvPr/>
          </p:nvSpPr>
          <p:spPr bwMode="auto">
            <a:xfrm>
              <a:off x="5772" y="3241"/>
              <a:ext cx="154" cy="69"/>
            </a:xfrm>
            <a:custGeom>
              <a:avLst/>
              <a:gdLst>
                <a:gd name="T0" fmla="*/ 35 w 78"/>
                <a:gd name="T1" fmla="*/ 34 h 35"/>
                <a:gd name="T2" fmla="*/ 20 w 78"/>
                <a:gd name="T3" fmla="*/ 34 h 35"/>
                <a:gd name="T4" fmla="*/ 7 w 78"/>
                <a:gd name="T5" fmla="*/ 29 h 35"/>
                <a:gd name="T6" fmla="*/ 0 w 78"/>
                <a:gd name="T7" fmla="*/ 14 h 35"/>
                <a:gd name="T8" fmla="*/ 1 w 78"/>
                <a:gd name="T9" fmla="*/ 13 h 35"/>
                <a:gd name="T10" fmla="*/ 1 w 78"/>
                <a:gd name="T11" fmla="*/ 13 h 35"/>
                <a:gd name="T12" fmla="*/ 11 w 78"/>
                <a:gd name="T13" fmla="*/ 27 h 35"/>
                <a:gd name="T14" fmla="*/ 26 w 78"/>
                <a:gd name="T15" fmla="*/ 31 h 35"/>
                <a:gd name="T16" fmla="*/ 67 w 78"/>
                <a:gd name="T17" fmla="*/ 27 h 35"/>
                <a:gd name="T18" fmla="*/ 71 w 78"/>
                <a:gd name="T19" fmla="*/ 26 h 35"/>
                <a:gd name="T20" fmla="*/ 67 w 78"/>
                <a:gd name="T21" fmla="*/ 13 h 35"/>
                <a:gd name="T22" fmla="*/ 69 w 78"/>
                <a:gd name="T23" fmla="*/ 4 h 35"/>
                <a:gd name="T24" fmla="*/ 74 w 78"/>
                <a:gd name="T25" fmla="*/ 0 h 35"/>
                <a:gd name="T26" fmla="*/ 77 w 78"/>
                <a:gd name="T27" fmla="*/ 1 h 35"/>
                <a:gd name="T28" fmla="*/ 78 w 78"/>
                <a:gd name="T29" fmla="*/ 1 h 35"/>
                <a:gd name="T30" fmla="*/ 78 w 78"/>
                <a:gd name="T31" fmla="*/ 3 h 35"/>
                <a:gd name="T32" fmla="*/ 76 w 78"/>
                <a:gd name="T33" fmla="*/ 8 h 35"/>
                <a:gd name="T34" fmla="*/ 75 w 78"/>
                <a:gd name="T35" fmla="*/ 18 h 35"/>
                <a:gd name="T36" fmla="*/ 77 w 78"/>
                <a:gd name="T37" fmla="*/ 23 h 35"/>
                <a:gd name="T38" fmla="*/ 76 w 78"/>
                <a:gd name="T39" fmla="*/ 28 h 35"/>
                <a:gd name="T40" fmla="*/ 73 w 78"/>
                <a:gd name="T41" fmla="*/ 30 h 35"/>
                <a:gd name="T42" fmla="*/ 65 w 78"/>
                <a:gd name="T43" fmla="*/ 31 h 35"/>
                <a:gd name="T44" fmla="*/ 35 w 78"/>
                <a:gd name="T45"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8" h="35">
                  <a:moveTo>
                    <a:pt x="35" y="34"/>
                  </a:moveTo>
                  <a:cubicBezTo>
                    <a:pt x="30" y="34"/>
                    <a:pt x="25" y="35"/>
                    <a:pt x="20" y="34"/>
                  </a:cubicBezTo>
                  <a:cubicBezTo>
                    <a:pt x="16" y="34"/>
                    <a:pt x="11" y="32"/>
                    <a:pt x="7" y="29"/>
                  </a:cubicBezTo>
                  <a:cubicBezTo>
                    <a:pt x="3" y="26"/>
                    <a:pt x="0" y="20"/>
                    <a:pt x="0" y="14"/>
                  </a:cubicBezTo>
                  <a:cubicBezTo>
                    <a:pt x="0" y="13"/>
                    <a:pt x="0" y="12"/>
                    <a:pt x="1" y="13"/>
                  </a:cubicBezTo>
                  <a:cubicBezTo>
                    <a:pt x="1" y="13"/>
                    <a:pt x="1" y="13"/>
                    <a:pt x="1" y="13"/>
                  </a:cubicBezTo>
                  <a:cubicBezTo>
                    <a:pt x="4" y="19"/>
                    <a:pt x="6" y="24"/>
                    <a:pt x="11" y="27"/>
                  </a:cubicBezTo>
                  <a:cubicBezTo>
                    <a:pt x="16" y="30"/>
                    <a:pt x="21" y="31"/>
                    <a:pt x="26" y="31"/>
                  </a:cubicBezTo>
                  <a:cubicBezTo>
                    <a:pt x="40" y="31"/>
                    <a:pt x="54" y="28"/>
                    <a:pt x="67" y="27"/>
                  </a:cubicBezTo>
                  <a:cubicBezTo>
                    <a:pt x="68" y="27"/>
                    <a:pt x="70" y="27"/>
                    <a:pt x="71" y="26"/>
                  </a:cubicBezTo>
                  <a:cubicBezTo>
                    <a:pt x="73" y="24"/>
                    <a:pt x="67" y="19"/>
                    <a:pt x="67" y="13"/>
                  </a:cubicBezTo>
                  <a:cubicBezTo>
                    <a:pt x="67" y="10"/>
                    <a:pt x="68" y="7"/>
                    <a:pt x="69" y="4"/>
                  </a:cubicBezTo>
                  <a:cubicBezTo>
                    <a:pt x="70" y="2"/>
                    <a:pt x="72" y="0"/>
                    <a:pt x="74" y="0"/>
                  </a:cubicBezTo>
                  <a:cubicBezTo>
                    <a:pt x="75" y="0"/>
                    <a:pt x="76" y="0"/>
                    <a:pt x="77" y="1"/>
                  </a:cubicBezTo>
                  <a:cubicBezTo>
                    <a:pt x="77" y="1"/>
                    <a:pt x="78" y="1"/>
                    <a:pt x="78" y="1"/>
                  </a:cubicBezTo>
                  <a:cubicBezTo>
                    <a:pt x="78" y="2"/>
                    <a:pt x="78" y="2"/>
                    <a:pt x="78" y="3"/>
                  </a:cubicBezTo>
                  <a:cubicBezTo>
                    <a:pt x="77" y="5"/>
                    <a:pt x="76" y="6"/>
                    <a:pt x="76" y="8"/>
                  </a:cubicBezTo>
                  <a:cubicBezTo>
                    <a:pt x="74" y="11"/>
                    <a:pt x="74" y="15"/>
                    <a:pt x="75" y="18"/>
                  </a:cubicBezTo>
                  <a:cubicBezTo>
                    <a:pt x="76" y="20"/>
                    <a:pt x="77" y="22"/>
                    <a:pt x="77" y="23"/>
                  </a:cubicBezTo>
                  <a:cubicBezTo>
                    <a:pt x="77" y="25"/>
                    <a:pt x="77" y="27"/>
                    <a:pt x="76" y="28"/>
                  </a:cubicBezTo>
                  <a:cubicBezTo>
                    <a:pt x="75" y="29"/>
                    <a:pt x="74" y="29"/>
                    <a:pt x="73" y="30"/>
                  </a:cubicBezTo>
                  <a:cubicBezTo>
                    <a:pt x="70" y="31"/>
                    <a:pt x="68" y="31"/>
                    <a:pt x="65" y="31"/>
                  </a:cubicBezTo>
                  <a:cubicBezTo>
                    <a:pt x="56" y="33"/>
                    <a:pt x="46" y="34"/>
                    <a:pt x="35" y="34"/>
                  </a:cubicBezTo>
                  <a:close/>
                </a:path>
              </a:pathLst>
            </a:custGeom>
            <a:solidFill>
              <a:srgbClr val="0022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5" name="Freeform 82">
              <a:extLst>
                <a:ext uri="{FF2B5EF4-FFF2-40B4-BE49-F238E27FC236}">
                  <a16:creationId xmlns:a16="http://schemas.microsoft.com/office/drawing/2014/main" id="{FD97D930-B78E-D860-569B-E686BB367E77}"/>
                </a:ext>
                <a:ext uri="{C183D7F6-B498-43B3-948B-1728B52AA6E4}">
                  <adec:decorative xmlns:adec="http://schemas.microsoft.com/office/drawing/2017/decorative" val="1"/>
                </a:ext>
              </a:extLst>
            </p:cNvPr>
            <p:cNvSpPr>
              <a:spLocks/>
            </p:cNvSpPr>
            <p:nvPr/>
          </p:nvSpPr>
          <p:spPr bwMode="auto">
            <a:xfrm>
              <a:off x="5778" y="3296"/>
              <a:ext cx="303" cy="63"/>
            </a:xfrm>
            <a:custGeom>
              <a:avLst/>
              <a:gdLst>
                <a:gd name="T0" fmla="*/ 62 w 154"/>
                <a:gd name="T1" fmla="*/ 30 h 32"/>
                <a:gd name="T2" fmla="*/ 115 w 154"/>
                <a:gd name="T3" fmla="*/ 24 h 32"/>
                <a:gd name="T4" fmla="*/ 149 w 154"/>
                <a:gd name="T5" fmla="*/ 10 h 32"/>
                <a:gd name="T6" fmla="*/ 154 w 154"/>
                <a:gd name="T7" fmla="*/ 3 h 32"/>
                <a:gd name="T8" fmla="*/ 154 w 154"/>
                <a:gd name="T9" fmla="*/ 0 h 32"/>
                <a:gd name="T10" fmla="*/ 152 w 154"/>
                <a:gd name="T11" fmla="*/ 0 h 32"/>
                <a:gd name="T12" fmla="*/ 150 w 154"/>
                <a:gd name="T13" fmla="*/ 2 h 32"/>
                <a:gd name="T14" fmla="*/ 131 w 154"/>
                <a:gd name="T15" fmla="*/ 16 h 32"/>
                <a:gd name="T16" fmla="*/ 106 w 154"/>
                <a:gd name="T17" fmla="*/ 22 h 32"/>
                <a:gd name="T18" fmla="*/ 27 w 154"/>
                <a:gd name="T19" fmla="*/ 27 h 32"/>
                <a:gd name="T20" fmla="*/ 13 w 154"/>
                <a:gd name="T21" fmla="*/ 26 h 32"/>
                <a:gd name="T22" fmla="*/ 2 w 154"/>
                <a:gd name="T23" fmla="*/ 23 h 32"/>
                <a:gd name="T24" fmla="*/ 3 w 154"/>
                <a:gd name="T25" fmla="*/ 29 h 32"/>
                <a:gd name="T26" fmla="*/ 9 w 154"/>
                <a:gd name="T27" fmla="*/ 30 h 32"/>
                <a:gd name="T28" fmla="*/ 62 w 154"/>
                <a:gd name="T29"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4" h="32">
                  <a:moveTo>
                    <a:pt x="62" y="30"/>
                  </a:moveTo>
                  <a:cubicBezTo>
                    <a:pt x="80" y="29"/>
                    <a:pt x="97" y="28"/>
                    <a:pt x="115" y="24"/>
                  </a:cubicBezTo>
                  <a:cubicBezTo>
                    <a:pt x="127" y="22"/>
                    <a:pt x="139" y="19"/>
                    <a:pt x="149" y="10"/>
                  </a:cubicBezTo>
                  <a:cubicBezTo>
                    <a:pt x="151" y="8"/>
                    <a:pt x="153" y="5"/>
                    <a:pt x="154" y="3"/>
                  </a:cubicBezTo>
                  <a:cubicBezTo>
                    <a:pt x="154" y="2"/>
                    <a:pt x="154" y="1"/>
                    <a:pt x="154" y="0"/>
                  </a:cubicBezTo>
                  <a:cubicBezTo>
                    <a:pt x="153" y="0"/>
                    <a:pt x="152" y="0"/>
                    <a:pt x="152" y="0"/>
                  </a:cubicBezTo>
                  <a:cubicBezTo>
                    <a:pt x="151" y="1"/>
                    <a:pt x="151" y="1"/>
                    <a:pt x="150" y="2"/>
                  </a:cubicBezTo>
                  <a:cubicBezTo>
                    <a:pt x="146" y="9"/>
                    <a:pt x="138" y="13"/>
                    <a:pt x="131" y="16"/>
                  </a:cubicBezTo>
                  <a:cubicBezTo>
                    <a:pt x="123" y="19"/>
                    <a:pt x="115" y="21"/>
                    <a:pt x="106" y="22"/>
                  </a:cubicBezTo>
                  <a:cubicBezTo>
                    <a:pt x="80" y="26"/>
                    <a:pt x="54" y="26"/>
                    <a:pt x="27" y="27"/>
                  </a:cubicBezTo>
                  <a:cubicBezTo>
                    <a:pt x="22" y="27"/>
                    <a:pt x="18" y="27"/>
                    <a:pt x="13" y="26"/>
                  </a:cubicBezTo>
                  <a:cubicBezTo>
                    <a:pt x="9" y="25"/>
                    <a:pt x="5" y="24"/>
                    <a:pt x="2" y="23"/>
                  </a:cubicBezTo>
                  <a:cubicBezTo>
                    <a:pt x="0" y="24"/>
                    <a:pt x="1" y="27"/>
                    <a:pt x="3" y="29"/>
                  </a:cubicBezTo>
                  <a:cubicBezTo>
                    <a:pt x="5" y="30"/>
                    <a:pt x="7" y="30"/>
                    <a:pt x="9" y="30"/>
                  </a:cubicBezTo>
                  <a:cubicBezTo>
                    <a:pt x="27" y="32"/>
                    <a:pt x="44" y="32"/>
                    <a:pt x="62" y="30"/>
                  </a:cubicBezTo>
                  <a:close/>
                </a:path>
              </a:pathLst>
            </a:custGeom>
            <a:solidFill>
              <a:srgbClr val="2846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6" name="Freeform 83">
              <a:extLst>
                <a:ext uri="{FF2B5EF4-FFF2-40B4-BE49-F238E27FC236}">
                  <a16:creationId xmlns:a16="http://schemas.microsoft.com/office/drawing/2014/main" id="{DAA43CB4-0FE5-C54B-2A63-F31354C8AEFA}"/>
                </a:ext>
                <a:ext uri="{C183D7F6-B498-43B3-948B-1728B52AA6E4}">
                  <adec:decorative xmlns:adec="http://schemas.microsoft.com/office/drawing/2017/decorative" val="1"/>
                </a:ext>
              </a:extLst>
            </p:cNvPr>
            <p:cNvSpPr>
              <a:spLocks/>
            </p:cNvSpPr>
            <p:nvPr/>
          </p:nvSpPr>
          <p:spPr bwMode="auto">
            <a:xfrm>
              <a:off x="5787" y="3316"/>
              <a:ext cx="298" cy="71"/>
            </a:xfrm>
            <a:custGeom>
              <a:avLst/>
              <a:gdLst>
                <a:gd name="T0" fmla="*/ 150 w 151"/>
                <a:gd name="T1" fmla="*/ 0 h 36"/>
                <a:gd name="T2" fmla="*/ 147 w 151"/>
                <a:gd name="T3" fmla="*/ 3 h 36"/>
                <a:gd name="T4" fmla="*/ 131 w 151"/>
                <a:gd name="T5" fmla="*/ 14 h 36"/>
                <a:gd name="T6" fmla="*/ 112 w 151"/>
                <a:gd name="T7" fmla="*/ 20 h 36"/>
                <a:gd name="T8" fmla="*/ 67 w 151"/>
                <a:gd name="T9" fmla="*/ 27 h 36"/>
                <a:gd name="T10" fmla="*/ 56 w 151"/>
                <a:gd name="T11" fmla="*/ 27 h 36"/>
                <a:gd name="T12" fmla="*/ 50 w 151"/>
                <a:gd name="T13" fmla="*/ 26 h 36"/>
                <a:gd name="T14" fmla="*/ 37 w 151"/>
                <a:gd name="T15" fmla="*/ 30 h 36"/>
                <a:gd name="T16" fmla="*/ 26 w 151"/>
                <a:gd name="T17" fmla="*/ 32 h 36"/>
                <a:gd name="T18" fmla="*/ 9 w 151"/>
                <a:gd name="T19" fmla="*/ 31 h 36"/>
                <a:gd name="T20" fmla="*/ 1 w 151"/>
                <a:gd name="T21" fmla="*/ 31 h 36"/>
                <a:gd name="T22" fmla="*/ 0 w 151"/>
                <a:gd name="T23" fmla="*/ 31 h 36"/>
                <a:gd name="T24" fmla="*/ 0 w 151"/>
                <a:gd name="T25" fmla="*/ 32 h 36"/>
                <a:gd name="T26" fmla="*/ 1 w 151"/>
                <a:gd name="T27" fmla="*/ 35 h 36"/>
                <a:gd name="T28" fmla="*/ 3 w 151"/>
                <a:gd name="T29" fmla="*/ 36 h 36"/>
                <a:gd name="T30" fmla="*/ 32 w 151"/>
                <a:gd name="T31" fmla="*/ 35 h 36"/>
                <a:gd name="T32" fmla="*/ 42 w 151"/>
                <a:gd name="T33" fmla="*/ 33 h 36"/>
                <a:gd name="T34" fmla="*/ 46 w 151"/>
                <a:gd name="T35" fmla="*/ 30 h 36"/>
                <a:gd name="T36" fmla="*/ 52 w 151"/>
                <a:gd name="T37" fmla="*/ 30 h 36"/>
                <a:gd name="T38" fmla="*/ 56 w 151"/>
                <a:gd name="T39" fmla="*/ 31 h 36"/>
                <a:gd name="T40" fmla="*/ 62 w 151"/>
                <a:gd name="T41" fmla="*/ 32 h 36"/>
                <a:gd name="T42" fmla="*/ 72 w 151"/>
                <a:gd name="T43" fmla="*/ 31 h 36"/>
                <a:gd name="T44" fmla="*/ 101 w 151"/>
                <a:gd name="T45" fmla="*/ 27 h 36"/>
                <a:gd name="T46" fmla="*/ 125 w 151"/>
                <a:gd name="T47" fmla="*/ 21 h 36"/>
                <a:gd name="T48" fmla="*/ 147 w 151"/>
                <a:gd name="T49" fmla="*/ 10 h 36"/>
                <a:gd name="T50" fmla="*/ 150 w 151"/>
                <a:gd name="T51" fmla="*/ 6 h 36"/>
                <a:gd name="T52" fmla="*/ 150 w 151"/>
                <a:gd name="T5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1" h="36">
                  <a:moveTo>
                    <a:pt x="150" y="0"/>
                  </a:moveTo>
                  <a:cubicBezTo>
                    <a:pt x="149" y="0"/>
                    <a:pt x="148" y="2"/>
                    <a:pt x="147" y="3"/>
                  </a:cubicBezTo>
                  <a:cubicBezTo>
                    <a:pt x="143" y="8"/>
                    <a:pt x="137" y="12"/>
                    <a:pt x="131" y="14"/>
                  </a:cubicBezTo>
                  <a:cubicBezTo>
                    <a:pt x="125" y="17"/>
                    <a:pt x="118" y="19"/>
                    <a:pt x="112" y="20"/>
                  </a:cubicBezTo>
                  <a:cubicBezTo>
                    <a:pt x="97" y="23"/>
                    <a:pt x="82" y="25"/>
                    <a:pt x="67" y="27"/>
                  </a:cubicBezTo>
                  <a:cubicBezTo>
                    <a:pt x="63" y="27"/>
                    <a:pt x="60" y="27"/>
                    <a:pt x="56" y="27"/>
                  </a:cubicBezTo>
                  <a:cubicBezTo>
                    <a:pt x="54" y="26"/>
                    <a:pt x="52" y="26"/>
                    <a:pt x="50" y="26"/>
                  </a:cubicBezTo>
                  <a:cubicBezTo>
                    <a:pt x="45" y="25"/>
                    <a:pt x="41" y="29"/>
                    <a:pt x="37" y="30"/>
                  </a:cubicBezTo>
                  <a:cubicBezTo>
                    <a:pt x="33" y="31"/>
                    <a:pt x="30" y="32"/>
                    <a:pt x="26" y="32"/>
                  </a:cubicBezTo>
                  <a:cubicBezTo>
                    <a:pt x="20" y="32"/>
                    <a:pt x="14" y="32"/>
                    <a:pt x="9" y="31"/>
                  </a:cubicBezTo>
                  <a:cubicBezTo>
                    <a:pt x="6" y="31"/>
                    <a:pt x="4" y="31"/>
                    <a:pt x="1" y="31"/>
                  </a:cubicBezTo>
                  <a:cubicBezTo>
                    <a:pt x="1" y="31"/>
                    <a:pt x="0" y="31"/>
                    <a:pt x="0" y="31"/>
                  </a:cubicBezTo>
                  <a:cubicBezTo>
                    <a:pt x="0" y="32"/>
                    <a:pt x="0" y="32"/>
                    <a:pt x="0" y="32"/>
                  </a:cubicBezTo>
                  <a:cubicBezTo>
                    <a:pt x="0" y="33"/>
                    <a:pt x="0" y="35"/>
                    <a:pt x="1" y="35"/>
                  </a:cubicBezTo>
                  <a:cubicBezTo>
                    <a:pt x="2" y="36"/>
                    <a:pt x="2" y="36"/>
                    <a:pt x="3" y="36"/>
                  </a:cubicBezTo>
                  <a:cubicBezTo>
                    <a:pt x="12" y="36"/>
                    <a:pt x="22" y="36"/>
                    <a:pt x="32" y="35"/>
                  </a:cubicBezTo>
                  <a:cubicBezTo>
                    <a:pt x="35" y="35"/>
                    <a:pt x="39" y="35"/>
                    <a:pt x="42" y="33"/>
                  </a:cubicBezTo>
                  <a:cubicBezTo>
                    <a:pt x="43" y="32"/>
                    <a:pt x="44" y="31"/>
                    <a:pt x="46" y="30"/>
                  </a:cubicBezTo>
                  <a:cubicBezTo>
                    <a:pt x="47" y="30"/>
                    <a:pt x="50" y="29"/>
                    <a:pt x="52" y="30"/>
                  </a:cubicBezTo>
                  <a:cubicBezTo>
                    <a:pt x="53" y="30"/>
                    <a:pt x="54" y="31"/>
                    <a:pt x="56" y="31"/>
                  </a:cubicBezTo>
                  <a:cubicBezTo>
                    <a:pt x="58" y="32"/>
                    <a:pt x="60" y="32"/>
                    <a:pt x="62" y="32"/>
                  </a:cubicBezTo>
                  <a:cubicBezTo>
                    <a:pt x="65" y="31"/>
                    <a:pt x="69" y="31"/>
                    <a:pt x="72" y="31"/>
                  </a:cubicBezTo>
                  <a:cubicBezTo>
                    <a:pt x="82" y="30"/>
                    <a:pt x="91" y="28"/>
                    <a:pt x="101" y="27"/>
                  </a:cubicBezTo>
                  <a:cubicBezTo>
                    <a:pt x="109" y="25"/>
                    <a:pt x="117" y="24"/>
                    <a:pt x="125" y="21"/>
                  </a:cubicBezTo>
                  <a:cubicBezTo>
                    <a:pt x="133" y="19"/>
                    <a:pt x="140" y="15"/>
                    <a:pt x="147" y="10"/>
                  </a:cubicBezTo>
                  <a:cubicBezTo>
                    <a:pt x="148" y="9"/>
                    <a:pt x="150" y="8"/>
                    <a:pt x="150" y="6"/>
                  </a:cubicBezTo>
                  <a:cubicBezTo>
                    <a:pt x="151" y="4"/>
                    <a:pt x="151" y="3"/>
                    <a:pt x="150" y="0"/>
                  </a:cubicBezTo>
                  <a:close/>
                </a:path>
              </a:pathLst>
            </a:custGeom>
            <a:solidFill>
              <a:srgbClr val="2846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7" name="Freeform 84">
              <a:extLst>
                <a:ext uri="{FF2B5EF4-FFF2-40B4-BE49-F238E27FC236}">
                  <a16:creationId xmlns:a16="http://schemas.microsoft.com/office/drawing/2014/main" id="{9E0D1AD6-02A0-ECD2-0643-20AB4918457C}"/>
                </a:ext>
                <a:ext uri="{C183D7F6-B498-43B3-948B-1728B52AA6E4}">
                  <adec:decorative xmlns:adec="http://schemas.microsoft.com/office/drawing/2017/decorative" val="1"/>
                </a:ext>
              </a:extLst>
            </p:cNvPr>
            <p:cNvSpPr>
              <a:spLocks/>
            </p:cNvSpPr>
            <p:nvPr/>
          </p:nvSpPr>
          <p:spPr bwMode="auto">
            <a:xfrm>
              <a:off x="5906" y="3350"/>
              <a:ext cx="14" cy="49"/>
            </a:xfrm>
            <a:custGeom>
              <a:avLst/>
              <a:gdLst>
                <a:gd name="T0" fmla="*/ 1 w 7"/>
                <a:gd name="T1" fmla="*/ 25 h 25"/>
                <a:gd name="T2" fmla="*/ 6 w 7"/>
                <a:gd name="T3" fmla="*/ 24 h 25"/>
                <a:gd name="T4" fmla="*/ 7 w 7"/>
                <a:gd name="T5" fmla="*/ 20 h 25"/>
                <a:gd name="T6" fmla="*/ 6 w 7"/>
                <a:gd name="T7" fmla="*/ 1 h 25"/>
                <a:gd name="T8" fmla="*/ 6 w 7"/>
                <a:gd name="T9" fmla="*/ 0 h 25"/>
                <a:gd name="T10" fmla="*/ 5 w 7"/>
                <a:gd name="T11" fmla="*/ 0 h 25"/>
                <a:gd name="T12" fmla="*/ 1 w 7"/>
                <a:gd name="T13" fmla="*/ 0 h 25"/>
                <a:gd name="T14" fmla="*/ 1 w 7"/>
                <a:gd name="T15" fmla="*/ 0 h 25"/>
                <a:gd name="T16" fmla="*/ 0 w 7"/>
                <a:gd name="T17" fmla="*/ 1 h 25"/>
                <a:gd name="T18" fmla="*/ 1 w 7"/>
                <a:gd name="T1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25">
                  <a:moveTo>
                    <a:pt x="1" y="25"/>
                  </a:moveTo>
                  <a:cubicBezTo>
                    <a:pt x="3" y="25"/>
                    <a:pt x="6" y="24"/>
                    <a:pt x="6" y="24"/>
                  </a:cubicBezTo>
                  <a:cubicBezTo>
                    <a:pt x="7" y="22"/>
                    <a:pt x="7" y="22"/>
                    <a:pt x="7" y="20"/>
                  </a:cubicBezTo>
                  <a:cubicBezTo>
                    <a:pt x="7" y="14"/>
                    <a:pt x="6" y="7"/>
                    <a:pt x="6" y="1"/>
                  </a:cubicBezTo>
                  <a:cubicBezTo>
                    <a:pt x="6" y="1"/>
                    <a:pt x="6" y="0"/>
                    <a:pt x="6" y="0"/>
                  </a:cubicBezTo>
                  <a:cubicBezTo>
                    <a:pt x="6" y="0"/>
                    <a:pt x="5" y="0"/>
                    <a:pt x="5" y="0"/>
                  </a:cubicBezTo>
                  <a:cubicBezTo>
                    <a:pt x="4" y="0"/>
                    <a:pt x="2" y="0"/>
                    <a:pt x="1" y="0"/>
                  </a:cubicBezTo>
                  <a:cubicBezTo>
                    <a:pt x="1" y="0"/>
                    <a:pt x="1" y="0"/>
                    <a:pt x="1" y="0"/>
                  </a:cubicBezTo>
                  <a:cubicBezTo>
                    <a:pt x="0" y="0"/>
                    <a:pt x="0" y="1"/>
                    <a:pt x="0" y="1"/>
                  </a:cubicBezTo>
                  <a:cubicBezTo>
                    <a:pt x="1" y="9"/>
                    <a:pt x="2" y="16"/>
                    <a:pt x="1" y="25"/>
                  </a:cubicBezTo>
                  <a:close/>
                </a:path>
              </a:pathLst>
            </a:custGeom>
            <a:solidFill>
              <a:srgbClr val="2846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8" name="Freeform 85">
              <a:extLst>
                <a:ext uri="{FF2B5EF4-FFF2-40B4-BE49-F238E27FC236}">
                  <a16:creationId xmlns:a16="http://schemas.microsoft.com/office/drawing/2014/main" id="{0E52891A-AFDC-C605-9E14-1691578DE146}"/>
                </a:ext>
                <a:ext uri="{C183D7F6-B498-43B3-948B-1728B52AA6E4}">
                  <adec:decorative xmlns:adec="http://schemas.microsoft.com/office/drawing/2017/decorative" val="1"/>
                </a:ext>
              </a:extLst>
            </p:cNvPr>
            <p:cNvSpPr>
              <a:spLocks/>
            </p:cNvSpPr>
            <p:nvPr/>
          </p:nvSpPr>
          <p:spPr bwMode="auto">
            <a:xfrm>
              <a:off x="5768" y="3261"/>
              <a:ext cx="148" cy="87"/>
            </a:xfrm>
            <a:custGeom>
              <a:avLst/>
              <a:gdLst>
                <a:gd name="T0" fmla="*/ 75 w 75"/>
                <a:gd name="T1" fmla="*/ 44 h 44"/>
                <a:gd name="T2" fmla="*/ 67 w 75"/>
                <a:gd name="T3" fmla="*/ 30 h 44"/>
                <a:gd name="T4" fmla="*/ 42 w 75"/>
                <a:gd name="T5" fmla="*/ 21 h 44"/>
                <a:gd name="T6" fmla="*/ 20 w 75"/>
                <a:gd name="T7" fmla="*/ 19 h 44"/>
                <a:gd name="T8" fmla="*/ 9 w 75"/>
                <a:gd name="T9" fmla="*/ 12 h 44"/>
                <a:gd name="T10" fmla="*/ 1 w 75"/>
                <a:gd name="T11" fmla="*/ 0 h 44"/>
                <a:gd name="T12" fmla="*/ 1 w 75"/>
                <a:gd name="T13" fmla="*/ 16 h 44"/>
                <a:gd name="T14" fmla="*/ 3 w 75"/>
                <a:gd name="T15" fmla="*/ 20 h 44"/>
                <a:gd name="T16" fmla="*/ 6 w 75"/>
                <a:gd name="T17" fmla="*/ 21 h 44"/>
                <a:gd name="T18" fmla="*/ 58 w 75"/>
                <a:gd name="T19" fmla="*/ 35 h 44"/>
                <a:gd name="T20" fmla="*/ 69 w 75"/>
                <a:gd name="T21" fmla="*/ 44 h 44"/>
                <a:gd name="T22" fmla="*/ 75 w 75"/>
                <a:gd name="T2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44">
                  <a:moveTo>
                    <a:pt x="75" y="44"/>
                  </a:moveTo>
                  <a:cubicBezTo>
                    <a:pt x="74" y="37"/>
                    <a:pt x="72" y="35"/>
                    <a:pt x="67" y="30"/>
                  </a:cubicBezTo>
                  <a:cubicBezTo>
                    <a:pt x="60" y="24"/>
                    <a:pt x="51" y="21"/>
                    <a:pt x="42" y="21"/>
                  </a:cubicBezTo>
                  <a:cubicBezTo>
                    <a:pt x="34" y="21"/>
                    <a:pt x="26" y="21"/>
                    <a:pt x="20" y="19"/>
                  </a:cubicBezTo>
                  <a:cubicBezTo>
                    <a:pt x="15" y="19"/>
                    <a:pt x="11" y="16"/>
                    <a:pt x="9" y="12"/>
                  </a:cubicBezTo>
                  <a:cubicBezTo>
                    <a:pt x="6" y="8"/>
                    <a:pt x="4" y="4"/>
                    <a:pt x="1" y="0"/>
                  </a:cubicBezTo>
                  <a:cubicBezTo>
                    <a:pt x="0" y="5"/>
                    <a:pt x="0" y="11"/>
                    <a:pt x="1" y="16"/>
                  </a:cubicBezTo>
                  <a:cubicBezTo>
                    <a:pt x="1" y="17"/>
                    <a:pt x="2" y="19"/>
                    <a:pt x="3" y="20"/>
                  </a:cubicBezTo>
                  <a:cubicBezTo>
                    <a:pt x="4" y="21"/>
                    <a:pt x="5" y="21"/>
                    <a:pt x="6" y="21"/>
                  </a:cubicBezTo>
                  <a:cubicBezTo>
                    <a:pt x="23" y="26"/>
                    <a:pt x="42" y="27"/>
                    <a:pt x="58" y="35"/>
                  </a:cubicBezTo>
                  <a:cubicBezTo>
                    <a:pt x="66" y="40"/>
                    <a:pt x="64" y="44"/>
                    <a:pt x="69" y="44"/>
                  </a:cubicBezTo>
                  <a:cubicBezTo>
                    <a:pt x="71" y="44"/>
                    <a:pt x="73" y="44"/>
                    <a:pt x="75" y="44"/>
                  </a:cubicBezTo>
                  <a:close/>
                </a:path>
              </a:pathLst>
            </a:custGeom>
            <a:solidFill>
              <a:srgbClr val="2846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9" name="Freeform 86">
              <a:extLst>
                <a:ext uri="{FF2B5EF4-FFF2-40B4-BE49-F238E27FC236}">
                  <a16:creationId xmlns:a16="http://schemas.microsoft.com/office/drawing/2014/main" id="{B9F26BAF-9403-9C3C-A58E-AD52D714B688}"/>
                </a:ext>
                <a:ext uri="{C183D7F6-B498-43B3-948B-1728B52AA6E4}">
                  <adec:decorative xmlns:adec="http://schemas.microsoft.com/office/drawing/2017/decorative" val="1"/>
                </a:ext>
              </a:extLst>
            </p:cNvPr>
            <p:cNvSpPr>
              <a:spLocks/>
            </p:cNvSpPr>
            <p:nvPr/>
          </p:nvSpPr>
          <p:spPr bwMode="auto">
            <a:xfrm>
              <a:off x="5600" y="3292"/>
              <a:ext cx="314" cy="113"/>
            </a:xfrm>
            <a:custGeom>
              <a:avLst/>
              <a:gdLst>
                <a:gd name="T0" fmla="*/ 130 w 159"/>
                <a:gd name="T1" fmla="*/ 48 h 57"/>
                <a:gd name="T2" fmla="*/ 147 w 159"/>
                <a:gd name="T3" fmla="*/ 41 h 57"/>
                <a:gd name="T4" fmla="*/ 155 w 159"/>
                <a:gd name="T5" fmla="*/ 24 h 57"/>
                <a:gd name="T6" fmla="*/ 146 w 159"/>
                <a:gd name="T7" fmla="*/ 16 h 57"/>
                <a:gd name="T8" fmla="*/ 134 w 159"/>
                <a:gd name="T9" fmla="*/ 12 h 57"/>
                <a:gd name="T10" fmla="*/ 102 w 159"/>
                <a:gd name="T11" fmla="*/ 5 h 57"/>
                <a:gd name="T12" fmla="*/ 86 w 159"/>
                <a:gd name="T13" fmla="*/ 2 h 57"/>
                <a:gd name="T14" fmla="*/ 78 w 159"/>
                <a:gd name="T15" fmla="*/ 0 h 57"/>
                <a:gd name="T16" fmla="*/ 73 w 159"/>
                <a:gd name="T17" fmla="*/ 19 h 57"/>
                <a:gd name="T18" fmla="*/ 73 w 159"/>
                <a:gd name="T19" fmla="*/ 25 h 57"/>
                <a:gd name="T20" fmla="*/ 67 w 159"/>
                <a:gd name="T21" fmla="*/ 28 h 57"/>
                <a:gd name="T22" fmla="*/ 59 w 159"/>
                <a:gd name="T23" fmla="*/ 28 h 57"/>
                <a:gd name="T24" fmla="*/ 29 w 159"/>
                <a:gd name="T25" fmla="*/ 29 h 57"/>
                <a:gd name="T26" fmla="*/ 21 w 159"/>
                <a:gd name="T27" fmla="*/ 29 h 57"/>
                <a:gd name="T28" fmla="*/ 1 w 159"/>
                <a:gd name="T29" fmla="*/ 13 h 57"/>
                <a:gd name="T30" fmla="*/ 0 w 159"/>
                <a:gd name="T31" fmla="*/ 31 h 57"/>
                <a:gd name="T32" fmla="*/ 5 w 159"/>
                <a:gd name="T33" fmla="*/ 49 h 57"/>
                <a:gd name="T34" fmla="*/ 26 w 159"/>
                <a:gd name="T35" fmla="*/ 53 h 57"/>
                <a:gd name="T36" fmla="*/ 130 w 159"/>
                <a:gd name="T37" fmla="*/ 4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9" h="57">
                  <a:moveTo>
                    <a:pt x="130" y="48"/>
                  </a:moveTo>
                  <a:cubicBezTo>
                    <a:pt x="136" y="47"/>
                    <a:pt x="142" y="45"/>
                    <a:pt x="147" y="41"/>
                  </a:cubicBezTo>
                  <a:cubicBezTo>
                    <a:pt x="153" y="37"/>
                    <a:pt x="159" y="32"/>
                    <a:pt x="155" y="24"/>
                  </a:cubicBezTo>
                  <a:cubicBezTo>
                    <a:pt x="153" y="21"/>
                    <a:pt x="150" y="17"/>
                    <a:pt x="146" y="16"/>
                  </a:cubicBezTo>
                  <a:cubicBezTo>
                    <a:pt x="142" y="14"/>
                    <a:pt x="138" y="13"/>
                    <a:pt x="134" y="12"/>
                  </a:cubicBezTo>
                  <a:cubicBezTo>
                    <a:pt x="123" y="10"/>
                    <a:pt x="113" y="8"/>
                    <a:pt x="102" y="5"/>
                  </a:cubicBezTo>
                  <a:cubicBezTo>
                    <a:pt x="97" y="4"/>
                    <a:pt x="91" y="3"/>
                    <a:pt x="86" y="2"/>
                  </a:cubicBezTo>
                  <a:cubicBezTo>
                    <a:pt x="83" y="1"/>
                    <a:pt x="80" y="1"/>
                    <a:pt x="78" y="0"/>
                  </a:cubicBezTo>
                  <a:cubicBezTo>
                    <a:pt x="73" y="5"/>
                    <a:pt x="71" y="12"/>
                    <a:pt x="73" y="19"/>
                  </a:cubicBezTo>
                  <a:cubicBezTo>
                    <a:pt x="73" y="21"/>
                    <a:pt x="74" y="23"/>
                    <a:pt x="73" y="25"/>
                  </a:cubicBezTo>
                  <a:cubicBezTo>
                    <a:pt x="72" y="27"/>
                    <a:pt x="69" y="27"/>
                    <a:pt x="67" y="28"/>
                  </a:cubicBezTo>
                  <a:cubicBezTo>
                    <a:pt x="64" y="28"/>
                    <a:pt x="62" y="28"/>
                    <a:pt x="59" y="28"/>
                  </a:cubicBezTo>
                  <a:cubicBezTo>
                    <a:pt x="49" y="29"/>
                    <a:pt x="39" y="30"/>
                    <a:pt x="29" y="29"/>
                  </a:cubicBezTo>
                  <a:cubicBezTo>
                    <a:pt x="27" y="29"/>
                    <a:pt x="24" y="29"/>
                    <a:pt x="21" y="29"/>
                  </a:cubicBezTo>
                  <a:cubicBezTo>
                    <a:pt x="12" y="27"/>
                    <a:pt x="6" y="20"/>
                    <a:pt x="1" y="13"/>
                  </a:cubicBezTo>
                  <a:cubicBezTo>
                    <a:pt x="1" y="19"/>
                    <a:pt x="0" y="25"/>
                    <a:pt x="0" y="31"/>
                  </a:cubicBezTo>
                  <a:cubicBezTo>
                    <a:pt x="0" y="37"/>
                    <a:pt x="2" y="44"/>
                    <a:pt x="5" y="49"/>
                  </a:cubicBezTo>
                  <a:cubicBezTo>
                    <a:pt x="12" y="52"/>
                    <a:pt x="19" y="53"/>
                    <a:pt x="26" y="53"/>
                  </a:cubicBezTo>
                  <a:cubicBezTo>
                    <a:pt x="61" y="54"/>
                    <a:pt x="96" y="57"/>
                    <a:pt x="130" y="48"/>
                  </a:cubicBezTo>
                  <a:close/>
                </a:path>
              </a:pathLst>
            </a:custGeom>
            <a:solidFill>
              <a:srgbClr val="B5DC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0" name="Freeform 87">
              <a:extLst>
                <a:ext uri="{FF2B5EF4-FFF2-40B4-BE49-F238E27FC236}">
                  <a16:creationId xmlns:a16="http://schemas.microsoft.com/office/drawing/2014/main" id="{28405487-E66C-38C4-46A9-B79E702D8AB5}"/>
                </a:ext>
                <a:ext uri="{C183D7F6-B498-43B3-948B-1728B52AA6E4}">
                  <adec:decorative xmlns:adec="http://schemas.microsoft.com/office/drawing/2017/decorative" val="1"/>
                </a:ext>
              </a:extLst>
            </p:cNvPr>
            <p:cNvSpPr>
              <a:spLocks/>
            </p:cNvSpPr>
            <p:nvPr/>
          </p:nvSpPr>
          <p:spPr bwMode="auto">
            <a:xfrm>
              <a:off x="5608" y="3352"/>
              <a:ext cx="304" cy="100"/>
            </a:xfrm>
            <a:custGeom>
              <a:avLst/>
              <a:gdLst>
                <a:gd name="T0" fmla="*/ 83 w 154"/>
                <a:gd name="T1" fmla="*/ 23 h 51"/>
                <a:gd name="T2" fmla="*/ 118 w 154"/>
                <a:gd name="T3" fmla="*/ 20 h 51"/>
                <a:gd name="T4" fmla="*/ 149 w 154"/>
                <a:gd name="T5" fmla="*/ 4 h 51"/>
                <a:gd name="T6" fmla="*/ 152 w 154"/>
                <a:gd name="T7" fmla="*/ 1 h 51"/>
                <a:gd name="T8" fmla="*/ 154 w 154"/>
                <a:gd name="T9" fmla="*/ 18 h 51"/>
                <a:gd name="T10" fmla="*/ 150 w 154"/>
                <a:gd name="T11" fmla="*/ 30 h 51"/>
                <a:gd name="T12" fmla="*/ 138 w 154"/>
                <a:gd name="T13" fmla="*/ 38 h 51"/>
                <a:gd name="T14" fmla="*/ 70 w 154"/>
                <a:gd name="T15" fmla="*/ 47 h 51"/>
                <a:gd name="T16" fmla="*/ 63 w 154"/>
                <a:gd name="T17" fmla="*/ 47 h 51"/>
                <a:gd name="T18" fmla="*/ 57 w 154"/>
                <a:gd name="T19" fmla="*/ 44 h 51"/>
                <a:gd name="T20" fmla="*/ 55 w 154"/>
                <a:gd name="T21" fmla="*/ 40 h 51"/>
                <a:gd name="T22" fmla="*/ 52 w 154"/>
                <a:gd name="T23" fmla="*/ 38 h 51"/>
                <a:gd name="T24" fmla="*/ 49 w 154"/>
                <a:gd name="T25" fmla="*/ 40 h 51"/>
                <a:gd name="T26" fmla="*/ 46 w 154"/>
                <a:gd name="T27" fmla="*/ 48 h 51"/>
                <a:gd name="T28" fmla="*/ 42 w 154"/>
                <a:gd name="T29" fmla="*/ 51 h 51"/>
                <a:gd name="T30" fmla="*/ 32 w 154"/>
                <a:gd name="T31" fmla="*/ 51 h 51"/>
                <a:gd name="T32" fmla="*/ 15 w 154"/>
                <a:gd name="T33" fmla="*/ 50 h 51"/>
                <a:gd name="T34" fmla="*/ 6 w 154"/>
                <a:gd name="T35" fmla="*/ 48 h 51"/>
                <a:gd name="T36" fmla="*/ 4 w 154"/>
                <a:gd name="T37" fmla="*/ 43 h 51"/>
                <a:gd name="T38" fmla="*/ 1 w 154"/>
                <a:gd name="T39" fmla="*/ 20 h 51"/>
                <a:gd name="T40" fmla="*/ 45 w 154"/>
                <a:gd name="T41" fmla="*/ 23 h 51"/>
                <a:gd name="T42" fmla="*/ 83 w 154"/>
                <a:gd name="T43" fmla="*/ 2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4" h="51">
                  <a:moveTo>
                    <a:pt x="83" y="23"/>
                  </a:moveTo>
                  <a:cubicBezTo>
                    <a:pt x="95" y="22"/>
                    <a:pt x="107" y="22"/>
                    <a:pt x="118" y="20"/>
                  </a:cubicBezTo>
                  <a:cubicBezTo>
                    <a:pt x="130" y="18"/>
                    <a:pt x="142" y="13"/>
                    <a:pt x="149" y="4"/>
                  </a:cubicBezTo>
                  <a:cubicBezTo>
                    <a:pt x="151" y="3"/>
                    <a:pt x="152" y="0"/>
                    <a:pt x="152" y="1"/>
                  </a:cubicBezTo>
                  <a:cubicBezTo>
                    <a:pt x="153" y="6"/>
                    <a:pt x="154" y="13"/>
                    <a:pt x="154" y="18"/>
                  </a:cubicBezTo>
                  <a:cubicBezTo>
                    <a:pt x="154" y="22"/>
                    <a:pt x="153" y="27"/>
                    <a:pt x="150" y="30"/>
                  </a:cubicBezTo>
                  <a:cubicBezTo>
                    <a:pt x="147" y="34"/>
                    <a:pt x="143" y="36"/>
                    <a:pt x="138" y="38"/>
                  </a:cubicBezTo>
                  <a:cubicBezTo>
                    <a:pt x="117" y="47"/>
                    <a:pt x="93" y="47"/>
                    <a:pt x="70" y="47"/>
                  </a:cubicBezTo>
                  <a:cubicBezTo>
                    <a:pt x="68" y="48"/>
                    <a:pt x="65" y="48"/>
                    <a:pt x="63" y="47"/>
                  </a:cubicBezTo>
                  <a:cubicBezTo>
                    <a:pt x="61" y="47"/>
                    <a:pt x="58" y="46"/>
                    <a:pt x="57" y="44"/>
                  </a:cubicBezTo>
                  <a:cubicBezTo>
                    <a:pt x="56" y="42"/>
                    <a:pt x="56" y="41"/>
                    <a:pt x="55" y="40"/>
                  </a:cubicBezTo>
                  <a:cubicBezTo>
                    <a:pt x="55" y="39"/>
                    <a:pt x="53" y="38"/>
                    <a:pt x="52" y="38"/>
                  </a:cubicBezTo>
                  <a:cubicBezTo>
                    <a:pt x="51" y="38"/>
                    <a:pt x="49" y="39"/>
                    <a:pt x="49" y="40"/>
                  </a:cubicBezTo>
                  <a:cubicBezTo>
                    <a:pt x="48" y="43"/>
                    <a:pt x="48" y="46"/>
                    <a:pt x="46" y="48"/>
                  </a:cubicBezTo>
                  <a:cubicBezTo>
                    <a:pt x="45" y="50"/>
                    <a:pt x="43" y="50"/>
                    <a:pt x="42" y="51"/>
                  </a:cubicBezTo>
                  <a:cubicBezTo>
                    <a:pt x="38" y="51"/>
                    <a:pt x="35" y="51"/>
                    <a:pt x="32" y="51"/>
                  </a:cubicBezTo>
                  <a:cubicBezTo>
                    <a:pt x="26" y="51"/>
                    <a:pt x="21" y="51"/>
                    <a:pt x="15" y="50"/>
                  </a:cubicBezTo>
                  <a:cubicBezTo>
                    <a:pt x="12" y="50"/>
                    <a:pt x="8" y="50"/>
                    <a:pt x="6" y="48"/>
                  </a:cubicBezTo>
                  <a:cubicBezTo>
                    <a:pt x="5" y="46"/>
                    <a:pt x="4" y="45"/>
                    <a:pt x="4" y="43"/>
                  </a:cubicBezTo>
                  <a:cubicBezTo>
                    <a:pt x="1" y="36"/>
                    <a:pt x="0" y="28"/>
                    <a:pt x="1" y="20"/>
                  </a:cubicBezTo>
                  <a:cubicBezTo>
                    <a:pt x="15" y="24"/>
                    <a:pt x="30" y="24"/>
                    <a:pt x="45" y="23"/>
                  </a:cubicBezTo>
                  <a:cubicBezTo>
                    <a:pt x="56" y="23"/>
                    <a:pt x="67" y="25"/>
                    <a:pt x="83" y="23"/>
                  </a:cubicBezTo>
                  <a:close/>
                </a:path>
              </a:pathLst>
            </a:custGeom>
            <a:solidFill>
              <a:srgbClr val="0022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1" name="Freeform 88">
              <a:extLst>
                <a:ext uri="{FF2B5EF4-FFF2-40B4-BE49-F238E27FC236}">
                  <a16:creationId xmlns:a16="http://schemas.microsoft.com/office/drawing/2014/main" id="{FF26F97C-2970-7281-2AA3-06DF7056102C}"/>
                </a:ext>
                <a:ext uri="{C183D7F6-B498-43B3-948B-1728B52AA6E4}">
                  <adec:decorative xmlns:adec="http://schemas.microsoft.com/office/drawing/2017/decorative" val="1"/>
                </a:ext>
              </a:extLst>
            </p:cNvPr>
            <p:cNvSpPr>
              <a:spLocks/>
            </p:cNvSpPr>
            <p:nvPr/>
          </p:nvSpPr>
          <p:spPr bwMode="auto">
            <a:xfrm>
              <a:off x="5600" y="3257"/>
              <a:ext cx="148" cy="93"/>
            </a:xfrm>
            <a:custGeom>
              <a:avLst/>
              <a:gdLst>
                <a:gd name="T0" fmla="*/ 75 w 75"/>
                <a:gd name="T1" fmla="*/ 18 h 47"/>
                <a:gd name="T2" fmla="*/ 74 w 75"/>
                <a:gd name="T3" fmla="*/ 17 h 47"/>
                <a:gd name="T4" fmla="*/ 61 w 75"/>
                <a:gd name="T5" fmla="*/ 11 h 47"/>
                <a:gd name="T6" fmla="*/ 60 w 75"/>
                <a:gd name="T7" fmla="*/ 10 h 47"/>
                <a:gd name="T8" fmla="*/ 59 w 75"/>
                <a:gd name="T9" fmla="*/ 8 h 47"/>
                <a:gd name="T10" fmla="*/ 54 w 75"/>
                <a:gd name="T11" fmla="*/ 0 h 47"/>
                <a:gd name="T12" fmla="*/ 21 w 75"/>
                <a:gd name="T13" fmla="*/ 8 h 47"/>
                <a:gd name="T14" fmla="*/ 11 w 75"/>
                <a:gd name="T15" fmla="*/ 10 h 47"/>
                <a:gd name="T16" fmla="*/ 1 w 75"/>
                <a:gd name="T17" fmla="*/ 14 h 47"/>
                <a:gd name="T18" fmla="*/ 0 w 75"/>
                <a:gd name="T19" fmla="*/ 14 h 47"/>
                <a:gd name="T20" fmla="*/ 0 w 75"/>
                <a:gd name="T21" fmla="*/ 16 h 47"/>
                <a:gd name="T22" fmla="*/ 1 w 75"/>
                <a:gd name="T23" fmla="*/ 29 h 47"/>
                <a:gd name="T24" fmla="*/ 15 w 75"/>
                <a:gd name="T25" fmla="*/ 45 h 47"/>
                <a:gd name="T26" fmla="*/ 26 w 75"/>
                <a:gd name="T27" fmla="*/ 47 h 47"/>
                <a:gd name="T28" fmla="*/ 68 w 75"/>
                <a:gd name="T29" fmla="*/ 45 h 47"/>
                <a:gd name="T30" fmla="*/ 73 w 75"/>
                <a:gd name="T31" fmla="*/ 41 h 47"/>
                <a:gd name="T32" fmla="*/ 73 w 75"/>
                <a:gd name="T33" fmla="*/ 40 h 47"/>
                <a:gd name="T34" fmla="*/ 73 w 75"/>
                <a:gd name="T35" fmla="*/ 40 h 47"/>
                <a:gd name="T36" fmla="*/ 72 w 75"/>
                <a:gd name="T37" fmla="*/ 40 h 47"/>
                <a:gd name="T38" fmla="*/ 74 w 75"/>
                <a:gd name="T39" fmla="*/ 20 h 47"/>
                <a:gd name="T40" fmla="*/ 75 w 75"/>
                <a:gd name="T41" fmla="*/ 1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5" h="47">
                  <a:moveTo>
                    <a:pt x="75" y="18"/>
                  </a:moveTo>
                  <a:cubicBezTo>
                    <a:pt x="75" y="18"/>
                    <a:pt x="74" y="18"/>
                    <a:pt x="74" y="17"/>
                  </a:cubicBezTo>
                  <a:cubicBezTo>
                    <a:pt x="70" y="15"/>
                    <a:pt x="65" y="13"/>
                    <a:pt x="61" y="11"/>
                  </a:cubicBezTo>
                  <a:cubicBezTo>
                    <a:pt x="61" y="10"/>
                    <a:pt x="60" y="10"/>
                    <a:pt x="60" y="10"/>
                  </a:cubicBezTo>
                  <a:cubicBezTo>
                    <a:pt x="60" y="9"/>
                    <a:pt x="59" y="9"/>
                    <a:pt x="59" y="8"/>
                  </a:cubicBezTo>
                  <a:cubicBezTo>
                    <a:pt x="56" y="6"/>
                    <a:pt x="53" y="3"/>
                    <a:pt x="54" y="0"/>
                  </a:cubicBezTo>
                  <a:cubicBezTo>
                    <a:pt x="43" y="2"/>
                    <a:pt x="32" y="5"/>
                    <a:pt x="21" y="8"/>
                  </a:cubicBezTo>
                  <a:cubicBezTo>
                    <a:pt x="17" y="8"/>
                    <a:pt x="14" y="9"/>
                    <a:pt x="11" y="10"/>
                  </a:cubicBezTo>
                  <a:cubicBezTo>
                    <a:pt x="8" y="11"/>
                    <a:pt x="4" y="13"/>
                    <a:pt x="1" y="14"/>
                  </a:cubicBezTo>
                  <a:cubicBezTo>
                    <a:pt x="1" y="14"/>
                    <a:pt x="0" y="14"/>
                    <a:pt x="0" y="14"/>
                  </a:cubicBezTo>
                  <a:cubicBezTo>
                    <a:pt x="0" y="15"/>
                    <a:pt x="0" y="16"/>
                    <a:pt x="0" y="16"/>
                  </a:cubicBezTo>
                  <a:cubicBezTo>
                    <a:pt x="0" y="20"/>
                    <a:pt x="0" y="25"/>
                    <a:pt x="1" y="29"/>
                  </a:cubicBezTo>
                  <a:cubicBezTo>
                    <a:pt x="3" y="36"/>
                    <a:pt x="8" y="43"/>
                    <a:pt x="15" y="45"/>
                  </a:cubicBezTo>
                  <a:cubicBezTo>
                    <a:pt x="19" y="46"/>
                    <a:pt x="22" y="46"/>
                    <a:pt x="26" y="47"/>
                  </a:cubicBezTo>
                  <a:cubicBezTo>
                    <a:pt x="40" y="47"/>
                    <a:pt x="54" y="47"/>
                    <a:pt x="68" y="45"/>
                  </a:cubicBezTo>
                  <a:cubicBezTo>
                    <a:pt x="70" y="44"/>
                    <a:pt x="73" y="43"/>
                    <a:pt x="73" y="41"/>
                  </a:cubicBezTo>
                  <a:cubicBezTo>
                    <a:pt x="73" y="41"/>
                    <a:pt x="73" y="41"/>
                    <a:pt x="73" y="40"/>
                  </a:cubicBezTo>
                  <a:cubicBezTo>
                    <a:pt x="73" y="40"/>
                    <a:pt x="73" y="40"/>
                    <a:pt x="73" y="40"/>
                  </a:cubicBezTo>
                  <a:cubicBezTo>
                    <a:pt x="73" y="40"/>
                    <a:pt x="73" y="40"/>
                    <a:pt x="72" y="40"/>
                  </a:cubicBezTo>
                  <a:cubicBezTo>
                    <a:pt x="70" y="33"/>
                    <a:pt x="71" y="26"/>
                    <a:pt x="74" y="20"/>
                  </a:cubicBezTo>
                  <a:cubicBezTo>
                    <a:pt x="75" y="20"/>
                    <a:pt x="75" y="19"/>
                    <a:pt x="75" y="18"/>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2" name="Freeform 89">
              <a:extLst>
                <a:ext uri="{FF2B5EF4-FFF2-40B4-BE49-F238E27FC236}">
                  <a16:creationId xmlns:a16="http://schemas.microsoft.com/office/drawing/2014/main" id="{E6C2475F-6AB6-D03F-1567-5C62298C4DCD}"/>
                </a:ext>
                <a:ext uri="{C183D7F6-B498-43B3-948B-1728B52AA6E4}">
                  <adec:decorative xmlns:adec="http://schemas.microsoft.com/office/drawing/2017/decorative" val="1"/>
                </a:ext>
              </a:extLst>
            </p:cNvPr>
            <p:cNvSpPr>
              <a:spLocks/>
            </p:cNvSpPr>
            <p:nvPr/>
          </p:nvSpPr>
          <p:spPr bwMode="auto">
            <a:xfrm>
              <a:off x="4994" y="2730"/>
              <a:ext cx="454" cy="93"/>
            </a:xfrm>
            <a:custGeom>
              <a:avLst/>
              <a:gdLst>
                <a:gd name="T0" fmla="*/ 68 w 230"/>
                <a:gd name="T1" fmla="*/ 19 h 47"/>
                <a:gd name="T2" fmla="*/ 201 w 230"/>
                <a:gd name="T3" fmla="*/ 6 h 47"/>
                <a:gd name="T4" fmla="*/ 213 w 230"/>
                <a:gd name="T5" fmla="*/ 3 h 47"/>
                <a:gd name="T6" fmla="*/ 219 w 230"/>
                <a:gd name="T7" fmla="*/ 6 h 47"/>
                <a:gd name="T8" fmla="*/ 229 w 230"/>
                <a:gd name="T9" fmla="*/ 13 h 47"/>
                <a:gd name="T10" fmla="*/ 230 w 230"/>
                <a:gd name="T11" fmla="*/ 14 h 47"/>
                <a:gd name="T12" fmla="*/ 228 w 230"/>
                <a:gd name="T13" fmla="*/ 16 h 47"/>
                <a:gd name="T14" fmla="*/ 176 w 230"/>
                <a:gd name="T15" fmla="*/ 37 h 47"/>
                <a:gd name="T16" fmla="*/ 55 w 230"/>
                <a:gd name="T17" fmla="*/ 38 h 47"/>
                <a:gd name="T18" fmla="*/ 21 w 230"/>
                <a:gd name="T19" fmla="*/ 28 h 47"/>
                <a:gd name="T20" fmla="*/ 13 w 230"/>
                <a:gd name="T21" fmla="*/ 25 h 47"/>
                <a:gd name="T22" fmla="*/ 2 w 230"/>
                <a:gd name="T23" fmla="*/ 21 h 47"/>
                <a:gd name="T24" fmla="*/ 0 w 230"/>
                <a:gd name="T25" fmla="*/ 20 h 47"/>
                <a:gd name="T26" fmla="*/ 0 w 230"/>
                <a:gd name="T27" fmla="*/ 17 h 47"/>
                <a:gd name="T28" fmla="*/ 0 w 230"/>
                <a:gd name="T29" fmla="*/ 4 h 47"/>
                <a:gd name="T30" fmla="*/ 1 w 230"/>
                <a:gd name="T31" fmla="*/ 2 h 47"/>
                <a:gd name="T32" fmla="*/ 4 w 230"/>
                <a:gd name="T33" fmla="*/ 0 h 47"/>
                <a:gd name="T34" fmla="*/ 8 w 230"/>
                <a:gd name="T35" fmla="*/ 2 h 47"/>
                <a:gd name="T36" fmla="*/ 68 w 230"/>
                <a:gd name="T3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0" h="47">
                  <a:moveTo>
                    <a:pt x="68" y="19"/>
                  </a:moveTo>
                  <a:cubicBezTo>
                    <a:pt x="112" y="26"/>
                    <a:pt x="158" y="21"/>
                    <a:pt x="201" y="6"/>
                  </a:cubicBezTo>
                  <a:cubicBezTo>
                    <a:pt x="205" y="4"/>
                    <a:pt x="209" y="3"/>
                    <a:pt x="213" y="3"/>
                  </a:cubicBezTo>
                  <a:cubicBezTo>
                    <a:pt x="215" y="4"/>
                    <a:pt x="217" y="5"/>
                    <a:pt x="219" y="6"/>
                  </a:cubicBezTo>
                  <a:cubicBezTo>
                    <a:pt x="223" y="8"/>
                    <a:pt x="226" y="10"/>
                    <a:pt x="229" y="13"/>
                  </a:cubicBezTo>
                  <a:cubicBezTo>
                    <a:pt x="229" y="13"/>
                    <a:pt x="230" y="13"/>
                    <a:pt x="230" y="14"/>
                  </a:cubicBezTo>
                  <a:cubicBezTo>
                    <a:pt x="230" y="15"/>
                    <a:pt x="229" y="15"/>
                    <a:pt x="228" y="16"/>
                  </a:cubicBezTo>
                  <a:cubicBezTo>
                    <a:pt x="212" y="26"/>
                    <a:pt x="195" y="33"/>
                    <a:pt x="176" y="37"/>
                  </a:cubicBezTo>
                  <a:cubicBezTo>
                    <a:pt x="138" y="46"/>
                    <a:pt x="96" y="47"/>
                    <a:pt x="55" y="38"/>
                  </a:cubicBezTo>
                  <a:cubicBezTo>
                    <a:pt x="43" y="35"/>
                    <a:pt x="32" y="33"/>
                    <a:pt x="21" y="28"/>
                  </a:cubicBezTo>
                  <a:cubicBezTo>
                    <a:pt x="18" y="27"/>
                    <a:pt x="16" y="26"/>
                    <a:pt x="13" y="25"/>
                  </a:cubicBezTo>
                  <a:cubicBezTo>
                    <a:pt x="9" y="24"/>
                    <a:pt x="5" y="23"/>
                    <a:pt x="2" y="21"/>
                  </a:cubicBezTo>
                  <a:cubicBezTo>
                    <a:pt x="2" y="21"/>
                    <a:pt x="1" y="21"/>
                    <a:pt x="0" y="20"/>
                  </a:cubicBezTo>
                  <a:cubicBezTo>
                    <a:pt x="0" y="19"/>
                    <a:pt x="0" y="18"/>
                    <a:pt x="0" y="17"/>
                  </a:cubicBezTo>
                  <a:cubicBezTo>
                    <a:pt x="0" y="13"/>
                    <a:pt x="0" y="8"/>
                    <a:pt x="0" y="4"/>
                  </a:cubicBezTo>
                  <a:cubicBezTo>
                    <a:pt x="1" y="3"/>
                    <a:pt x="1" y="2"/>
                    <a:pt x="1" y="2"/>
                  </a:cubicBezTo>
                  <a:cubicBezTo>
                    <a:pt x="2" y="1"/>
                    <a:pt x="3" y="0"/>
                    <a:pt x="4" y="0"/>
                  </a:cubicBezTo>
                  <a:cubicBezTo>
                    <a:pt x="6" y="1"/>
                    <a:pt x="7" y="1"/>
                    <a:pt x="8" y="2"/>
                  </a:cubicBezTo>
                  <a:cubicBezTo>
                    <a:pt x="28" y="10"/>
                    <a:pt x="48" y="16"/>
                    <a:pt x="68" y="19"/>
                  </a:cubicBez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AU" dirty="0"/>
                <a:t> </a:t>
              </a:r>
            </a:p>
          </p:txBody>
        </p:sp>
        <p:sp>
          <p:nvSpPr>
            <p:cNvPr id="103" name="Freeform 90">
              <a:extLst>
                <a:ext uri="{FF2B5EF4-FFF2-40B4-BE49-F238E27FC236}">
                  <a16:creationId xmlns:a16="http://schemas.microsoft.com/office/drawing/2014/main" id="{59E4AEDB-10A9-AFF8-4293-A84EAF10DA03}"/>
                </a:ext>
                <a:ext uri="{C183D7F6-B498-43B3-948B-1728B52AA6E4}">
                  <adec:decorative xmlns:adec="http://schemas.microsoft.com/office/drawing/2017/decorative" val="1"/>
                </a:ext>
              </a:extLst>
            </p:cNvPr>
            <p:cNvSpPr>
              <a:spLocks/>
            </p:cNvSpPr>
            <p:nvPr/>
          </p:nvSpPr>
          <p:spPr bwMode="auto">
            <a:xfrm>
              <a:off x="5393" y="2795"/>
              <a:ext cx="65" cy="367"/>
            </a:xfrm>
            <a:custGeom>
              <a:avLst/>
              <a:gdLst>
                <a:gd name="T0" fmla="*/ 0 w 33"/>
                <a:gd name="T1" fmla="*/ 10 h 186"/>
                <a:gd name="T2" fmla="*/ 17 w 33"/>
                <a:gd name="T3" fmla="*/ 184 h 186"/>
                <a:gd name="T4" fmla="*/ 17 w 33"/>
                <a:gd name="T5" fmla="*/ 185 h 186"/>
                <a:gd name="T6" fmla="*/ 19 w 33"/>
                <a:gd name="T7" fmla="*/ 185 h 186"/>
                <a:gd name="T8" fmla="*/ 27 w 33"/>
                <a:gd name="T9" fmla="*/ 185 h 186"/>
                <a:gd name="T10" fmla="*/ 32 w 33"/>
                <a:gd name="T11" fmla="*/ 183 h 186"/>
                <a:gd name="T12" fmla="*/ 33 w 33"/>
                <a:gd name="T13" fmla="*/ 179 h 186"/>
                <a:gd name="T14" fmla="*/ 31 w 33"/>
                <a:gd name="T15" fmla="*/ 125 h 186"/>
                <a:gd name="T16" fmla="*/ 24 w 33"/>
                <a:gd name="T17" fmla="*/ 0 h 186"/>
                <a:gd name="T18" fmla="*/ 0 w 33"/>
                <a:gd name="T19" fmla="*/ 1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186">
                  <a:moveTo>
                    <a:pt x="0" y="10"/>
                  </a:moveTo>
                  <a:cubicBezTo>
                    <a:pt x="4" y="68"/>
                    <a:pt x="10" y="126"/>
                    <a:pt x="17" y="184"/>
                  </a:cubicBezTo>
                  <a:cubicBezTo>
                    <a:pt x="17" y="184"/>
                    <a:pt x="17" y="185"/>
                    <a:pt x="17" y="185"/>
                  </a:cubicBezTo>
                  <a:cubicBezTo>
                    <a:pt x="17" y="186"/>
                    <a:pt x="18" y="186"/>
                    <a:pt x="19" y="185"/>
                  </a:cubicBezTo>
                  <a:cubicBezTo>
                    <a:pt x="21" y="185"/>
                    <a:pt x="24" y="185"/>
                    <a:pt x="27" y="185"/>
                  </a:cubicBezTo>
                  <a:cubicBezTo>
                    <a:pt x="29" y="185"/>
                    <a:pt x="31" y="184"/>
                    <a:pt x="32" y="183"/>
                  </a:cubicBezTo>
                  <a:cubicBezTo>
                    <a:pt x="33" y="181"/>
                    <a:pt x="33" y="180"/>
                    <a:pt x="33" y="179"/>
                  </a:cubicBezTo>
                  <a:cubicBezTo>
                    <a:pt x="33" y="161"/>
                    <a:pt x="32" y="143"/>
                    <a:pt x="31" y="125"/>
                  </a:cubicBezTo>
                  <a:cubicBezTo>
                    <a:pt x="29" y="84"/>
                    <a:pt x="26" y="42"/>
                    <a:pt x="24" y="0"/>
                  </a:cubicBezTo>
                  <a:cubicBezTo>
                    <a:pt x="17" y="2"/>
                    <a:pt x="10" y="5"/>
                    <a:pt x="0" y="10"/>
                  </a:cubicBezTo>
                  <a:close/>
                </a:path>
              </a:pathLst>
            </a:custGeom>
            <a:solidFill>
              <a:srgbClr val="B053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4" name="Freeform 91">
              <a:extLst>
                <a:ext uri="{FF2B5EF4-FFF2-40B4-BE49-F238E27FC236}">
                  <a16:creationId xmlns:a16="http://schemas.microsoft.com/office/drawing/2014/main" id="{69FFDDA9-2E7F-41A4-7FC9-49027470552F}"/>
                </a:ext>
                <a:ext uri="{C183D7F6-B498-43B3-948B-1728B52AA6E4}">
                  <adec:decorative xmlns:adec="http://schemas.microsoft.com/office/drawing/2017/decorative" val="1"/>
                </a:ext>
              </a:extLst>
            </p:cNvPr>
            <p:cNvSpPr>
              <a:spLocks/>
            </p:cNvSpPr>
            <p:nvPr/>
          </p:nvSpPr>
          <p:spPr bwMode="auto">
            <a:xfrm>
              <a:off x="5600" y="3290"/>
              <a:ext cx="156" cy="63"/>
            </a:xfrm>
            <a:custGeom>
              <a:avLst/>
              <a:gdLst>
                <a:gd name="T0" fmla="*/ 34 w 79"/>
                <a:gd name="T1" fmla="*/ 32 h 32"/>
                <a:gd name="T2" fmla="*/ 20 w 79"/>
                <a:gd name="T3" fmla="*/ 31 h 32"/>
                <a:gd name="T4" fmla="*/ 7 w 79"/>
                <a:gd name="T5" fmla="*/ 26 h 32"/>
                <a:gd name="T6" fmla="*/ 0 w 79"/>
                <a:gd name="T7" fmla="*/ 10 h 32"/>
                <a:gd name="T8" fmla="*/ 1 w 79"/>
                <a:gd name="T9" fmla="*/ 9 h 32"/>
                <a:gd name="T10" fmla="*/ 2 w 79"/>
                <a:gd name="T11" fmla="*/ 10 h 32"/>
                <a:gd name="T12" fmla="*/ 11 w 79"/>
                <a:gd name="T13" fmla="*/ 24 h 32"/>
                <a:gd name="T14" fmla="*/ 26 w 79"/>
                <a:gd name="T15" fmla="*/ 28 h 32"/>
                <a:gd name="T16" fmla="*/ 67 w 79"/>
                <a:gd name="T17" fmla="*/ 27 h 32"/>
                <a:gd name="T18" fmla="*/ 71 w 79"/>
                <a:gd name="T19" fmla="*/ 26 h 32"/>
                <a:gd name="T20" fmla="*/ 67 w 79"/>
                <a:gd name="T21" fmla="*/ 13 h 32"/>
                <a:gd name="T22" fmla="*/ 70 w 79"/>
                <a:gd name="T23" fmla="*/ 3 h 32"/>
                <a:gd name="T24" fmla="*/ 75 w 79"/>
                <a:gd name="T25" fmla="*/ 0 h 32"/>
                <a:gd name="T26" fmla="*/ 78 w 79"/>
                <a:gd name="T27" fmla="*/ 0 h 32"/>
                <a:gd name="T28" fmla="*/ 79 w 79"/>
                <a:gd name="T29" fmla="*/ 1 h 32"/>
                <a:gd name="T30" fmla="*/ 79 w 79"/>
                <a:gd name="T31" fmla="*/ 3 h 32"/>
                <a:gd name="T32" fmla="*/ 76 w 79"/>
                <a:gd name="T33" fmla="*/ 7 h 32"/>
                <a:gd name="T34" fmla="*/ 76 w 79"/>
                <a:gd name="T35" fmla="*/ 18 h 32"/>
                <a:gd name="T36" fmla="*/ 77 w 79"/>
                <a:gd name="T37" fmla="*/ 23 h 32"/>
                <a:gd name="T38" fmla="*/ 76 w 79"/>
                <a:gd name="T39" fmla="*/ 28 h 32"/>
                <a:gd name="T40" fmla="*/ 73 w 79"/>
                <a:gd name="T41" fmla="*/ 29 h 32"/>
                <a:gd name="T42" fmla="*/ 65 w 79"/>
                <a:gd name="T43" fmla="*/ 31 h 32"/>
                <a:gd name="T44" fmla="*/ 34 w 79"/>
                <a:gd name="T4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 h="32">
                  <a:moveTo>
                    <a:pt x="34" y="32"/>
                  </a:moveTo>
                  <a:cubicBezTo>
                    <a:pt x="29" y="32"/>
                    <a:pt x="25" y="32"/>
                    <a:pt x="20" y="31"/>
                  </a:cubicBezTo>
                  <a:cubicBezTo>
                    <a:pt x="15" y="31"/>
                    <a:pt x="11" y="29"/>
                    <a:pt x="7" y="26"/>
                  </a:cubicBezTo>
                  <a:cubicBezTo>
                    <a:pt x="3" y="22"/>
                    <a:pt x="0" y="16"/>
                    <a:pt x="0" y="10"/>
                  </a:cubicBezTo>
                  <a:cubicBezTo>
                    <a:pt x="0" y="10"/>
                    <a:pt x="0" y="9"/>
                    <a:pt x="1" y="9"/>
                  </a:cubicBezTo>
                  <a:cubicBezTo>
                    <a:pt x="2" y="9"/>
                    <a:pt x="2" y="10"/>
                    <a:pt x="2" y="10"/>
                  </a:cubicBezTo>
                  <a:cubicBezTo>
                    <a:pt x="4" y="15"/>
                    <a:pt x="7" y="21"/>
                    <a:pt x="11" y="24"/>
                  </a:cubicBezTo>
                  <a:cubicBezTo>
                    <a:pt x="15" y="27"/>
                    <a:pt x="21" y="28"/>
                    <a:pt x="26" y="28"/>
                  </a:cubicBezTo>
                  <a:cubicBezTo>
                    <a:pt x="40" y="29"/>
                    <a:pt x="53" y="27"/>
                    <a:pt x="67" y="27"/>
                  </a:cubicBezTo>
                  <a:cubicBezTo>
                    <a:pt x="68" y="27"/>
                    <a:pt x="70" y="27"/>
                    <a:pt x="71" y="26"/>
                  </a:cubicBezTo>
                  <a:cubicBezTo>
                    <a:pt x="73" y="24"/>
                    <a:pt x="68" y="18"/>
                    <a:pt x="67" y="13"/>
                  </a:cubicBezTo>
                  <a:cubicBezTo>
                    <a:pt x="67" y="9"/>
                    <a:pt x="68" y="6"/>
                    <a:pt x="70" y="3"/>
                  </a:cubicBezTo>
                  <a:cubicBezTo>
                    <a:pt x="71" y="2"/>
                    <a:pt x="73" y="0"/>
                    <a:pt x="75" y="0"/>
                  </a:cubicBezTo>
                  <a:cubicBezTo>
                    <a:pt x="76" y="0"/>
                    <a:pt x="77" y="0"/>
                    <a:pt x="78" y="0"/>
                  </a:cubicBezTo>
                  <a:cubicBezTo>
                    <a:pt x="78" y="1"/>
                    <a:pt x="79" y="1"/>
                    <a:pt x="79" y="1"/>
                  </a:cubicBezTo>
                  <a:cubicBezTo>
                    <a:pt x="79" y="2"/>
                    <a:pt x="79" y="2"/>
                    <a:pt x="79" y="3"/>
                  </a:cubicBezTo>
                  <a:cubicBezTo>
                    <a:pt x="78" y="4"/>
                    <a:pt x="77" y="6"/>
                    <a:pt x="76" y="7"/>
                  </a:cubicBezTo>
                  <a:cubicBezTo>
                    <a:pt x="75" y="11"/>
                    <a:pt x="75" y="15"/>
                    <a:pt x="76" y="18"/>
                  </a:cubicBezTo>
                  <a:cubicBezTo>
                    <a:pt x="76" y="20"/>
                    <a:pt x="77" y="21"/>
                    <a:pt x="77" y="23"/>
                  </a:cubicBezTo>
                  <a:cubicBezTo>
                    <a:pt x="77" y="25"/>
                    <a:pt x="77" y="26"/>
                    <a:pt x="76" y="28"/>
                  </a:cubicBezTo>
                  <a:cubicBezTo>
                    <a:pt x="75" y="29"/>
                    <a:pt x="74" y="29"/>
                    <a:pt x="73" y="29"/>
                  </a:cubicBezTo>
                  <a:cubicBezTo>
                    <a:pt x="70" y="30"/>
                    <a:pt x="68" y="30"/>
                    <a:pt x="65" y="31"/>
                  </a:cubicBezTo>
                  <a:cubicBezTo>
                    <a:pt x="55" y="31"/>
                    <a:pt x="46" y="32"/>
                    <a:pt x="34" y="32"/>
                  </a:cubicBezTo>
                  <a:close/>
                </a:path>
              </a:pathLst>
            </a:custGeom>
            <a:solidFill>
              <a:srgbClr val="0022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5" name="Freeform 92">
              <a:extLst>
                <a:ext uri="{FF2B5EF4-FFF2-40B4-BE49-F238E27FC236}">
                  <a16:creationId xmlns:a16="http://schemas.microsoft.com/office/drawing/2014/main" id="{134A7F6D-5505-BECB-C633-2D14F6FF2D19}"/>
                </a:ext>
                <a:ext uri="{C183D7F6-B498-43B3-948B-1728B52AA6E4}">
                  <adec:decorative xmlns:adec="http://schemas.microsoft.com/office/drawing/2017/decorative" val="1"/>
                </a:ext>
              </a:extLst>
            </p:cNvPr>
            <p:cNvSpPr>
              <a:spLocks/>
            </p:cNvSpPr>
            <p:nvPr/>
          </p:nvSpPr>
          <p:spPr bwMode="auto">
            <a:xfrm>
              <a:off x="5604" y="3352"/>
              <a:ext cx="306" cy="53"/>
            </a:xfrm>
            <a:custGeom>
              <a:avLst/>
              <a:gdLst>
                <a:gd name="T0" fmla="*/ 61 w 155"/>
                <a:gd name="T1" fmla="*/ 27 h 27"/>
                <a:gd name="T2" fmla="*/ 115 w 155"/>
                <a:gd name="T3" fmla="*/ 23 h 27"/>
                <a:gd name="T4" fmla="*/ 149 w 155"/>
                <a:gd name="T5" fmla="*/ 10 h 27"/>
                <a:gd name="T6" fmla="*/ 155 w 155"/>
                <a:gd name="T7" fmla="*/ 3 h 27"/>
                <a:gd name="T8" fmla="*/ 154 w 155"/>
                <a:gd name="T9" fmla="*/ 0 h 27"/>
                <a:gd name="T10" fmla="*/ 153 w 155"/>
                <a:gd name="T11" fmla="*/ 0 h 27"/>
                <a:gd name="T12" fmla="*/ 151 w 155"/>
                <a:gd name="T13" fmla="*/ 2 h 27"/>
                <a:gd name="T14" fmla="*/ 131 w 155"/>
                <a:gd name="T15" fmla="*/ 15 h 27"/>
                <a:gd name="T16" fmla="*/ 106 w 155"/>
                <a:gd name="T17" fmla="*/ 20 h 27"/>
                <a:gd name="T18" fmla="*/ 27 w 155"/>
                <a:gd name="T19" fmla="*/ 21 h 27"/>
                <a:gd name="T20" fmla="*/ 12 w 155"/>
                <a:gd name="T21" fmla="*/ 20 h 27"/>
                <a:gd name="T22" fmla="*/ 2 w 155"/>
                <a:gd name="T23" fmla="*/ 16 h 27"/>
                <a:gd name="T24" fmla="*/ 3 w 155"/>
                <a:gd name="T25" fmla="*/ 22 h 27"/>
                <a:gd name="T26" fmla="*/ 9 w 155"/>
                <a:gd name="T27" fmla="*/ 24 h 27"/>
                <a:gd name="T28" fmla="*/ 61 w 155"/>
                <a:gd name="T2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5" h="27">
                  <a:moveTo>
                    <a:pt x="61" y="27"/>
                  </a:moveTo>
                  <a:cubicBezTo>
                    <a:pt x="79" y="26"/>
                    <a:pt x="97" y="25"/>
                    <a:pt x="115" y="23"/>
                  </a:cubicBezTo>
                  <a:cubicBezTo>
                    <a:pt x="127" y="21"/>
                    <a:pt x="139" y="18"/>
                    <a:pt x="149" y="10"/>
                  </a:cubicBezTo>
                  <a:cubicBezTo>
                    <a:pt x="152" y="8"/>
                    <a:pt x="154" y="6"/>
                    <a:pt x="155" y="3"/>
                  </a:cubicBezTo>
                  <a:cubicBezTo>
                    <a:pt x="155" y="2"/>
                    <a:pt x="155" y="1"/>
                    <a:pt x="154" y="0"/>
                  </a:cubicBezTo>
                  <a:cubicBezTo>
                    <a:pt x="154" y="0"/>
                    <a:pt x="153" y="0"/>
                    <a:pt x="153" y="0"/>
                  </a:cubicBezTo>
                  <a:cubicBezTo>
                    <a:pt x="152" y="1"/>
                    <a:pt x="152" y="1"/>
                    <a:pt x="151" y="2"/>
                  </a:cubicBezTo>
                  <a:cubicBezTo>
                    <a:pt x="146" y="8"/>
                    <a:pt x="139" y="13"/>
                    <a:pt x="131" y="15"/>
                  </a:cubicBezTo>
                  <a:cubicBezTo>
                    <a:pt x="123" y="18"/>
                    <a:pt x="115" y="19"/>
                    <a:pt x="106" y="20"/>
                  </a:cubicBezTo>
                  <a:cubicBezTo>
                    <a:pt x="80" y="23"/>
                    <a:pt x="54" y="22"/>
                    <a:pt x="27" y="21"/>
                  </a:cubicBezTo>
                  <a:cubicBezTo>
                    <a:pt x="22" y="21"/>
                    <a:pt x="17" y="21"/>
                    <a:pt x="12" y="20"/>
                  </a:cubicBezTo>
                  <a:cubicBezTo>
                    <a:pt x="9" y="19"/>
                    <a:pt x="5" y="18"/>
                    <a:pt x="2" y="16"/>
                  </a:cubicBezTo>
                  <a:cubicBezTo>
                    <a:pt x="0" y="18"/>
                    <a:pt x="1" y="21"/>
                    <a:pt x="3" y="22"/>
                  </a:cubicBezTo>
                  <a:cubicBezTo>
                    <a:pt x="4" y="24"/>
                    <a:pt x="7" y="24"/>
                    <a:pt x="9" y="24"/>
                  </a:cubicBezTo>
                  <a:cubicBezTo>
                    <a:pt x="26" y="26"/>
                    <a:pt x="44" y="27"/>
                    <a:pt x="61" y="27"/>
                  </a:cubicBezTo>
                  <a:close/>
                </a:path>
              </a:pathLst>
            </a:custGeom>
            <a:solidFill>
              <a:srgbClr val="2846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6" name="Freeform 93">
              <a:extLst>
                <a:ext uri="{FF2B5EF4-FFF2-40B4-BE49-F238E27FC236}">
                  <a16:creationId xmlns:a16="http://schemas.microsoft.com/office/drawing/2014/main" id="{D2D2C974-374F-AD21-7BA7-7DF4307AF2C8}"/>
                </a:ext>
                <a:ext uri="{C183D7F6-B498-43B3-948B-1728B52AA6E4}">
                  <adec:decorative xmlns:adec="http://schemas.microsoft.com/office/drawing/2017/decorative" val="1"/>
                </a:ext>
              </a:extLst>
            </p:cNvPr>
            <p:cNvSpPr>
              <a:spLocks/>
            </p:cNvSpPr>
            <p:nvPr/>
          </p:nvSpPr>
          <p:spPr bwMode="auto">
            <a:xfrm>
              <a:off x="5612" y="3371"/>
              <a:ext cx="300" cy="61"/>
            </a:xfrm>
            <a:custGeom>
              <a:avLst/>
              <a:gdLst>
                <a:gd name="T0" fmla="*/ 151 w 152"/>
                <a:gd name="T1" fmla="*/ 0 h 31"/>
                <a:gd name="T2" fmla="*/ 148 w 152"/>
                <a:gd name="T3" fmla="*/ 3 h 31"/>
                <a:gd name="T4" fmla="*/ 132 w 152"/>
                <a:gd name="T5" fmla="*/ 14 h 31"/>
                <a:gd name="T6" fmla="*/ 113 w 152"/>
                <a:gd name="T7" fmla="*/ 19 h 31"/>
                <a:gd name="T8" fmla="*/ 68 w 152"/>
                <a:gd name="T9" fmla="*/ 24 h 31"/>
                <a:gd name="T10" fmla="*/ 56 w 152"/>
                <a:gd name="T11" fmla="*/ 23 h 31"/>
                <a:gd name="T12" fmla="*/ 51 w 152"/>
                <a:gd name="T13" fmla="*/ 21 h 31"/>
                <a:gd name="T14" fmla="*/ 37 w 152"/>
                <a:gd name="T15" fmla="*/ 25 h 31"/>
                <a:gd name="T16" fmla="*/ 26 w 152"/>
                <a:gd name="T17" fmla="*/ 26 h 31"/>
                <a:gd name="T18" fmla="*/ 9 w 152"/>
                <a:gd name="T19" fmla="*/ 25 h 31"/>
                <a:gd name="T20" fmla="*/ 1 w 152"/>
                <a:gd name="T21" fmla="*/ 25 h 31"/>
                <a:gd name="T22" fmla="*/ 0 w 152"/>
                <a:gd name="T23" fmla="*/ 25 h 31"/>
                <a:gd name="T24" fmla="*/ 0 w 152"/>
                <a:gd name="T25" fmla="*/ 26 h 31"/>
                <a:gd name="T26" fmla="*/ 1 w 152"/>
                <a:gd name="T27" fmla="*/ 29 h 31"/>
                <a:gd name="T28" fmla="*/ 3 w 152"/>
                <a:gd name="T29" fmla="*/ 29 h 31"/>
                <a:gd name="T30" fmla="*/ 32 w 152"/>
                <a:gd name="T31" fmla="*/ 30 h 31"/>
                <a:gd name="T32" fmla="*/ 42 w 152"/>
                <a:gd name="T33" fmla="*/ 29 h 31"/>
                <a:gd name="T34" fmla="*/ 46 w 152"/>
                <a:gd name="T35" fmla="*/ 26 h 31"/>
                <a:gd name="T36" fmla="*/ 52 w 152"/>
                <a:gd name="T37" fmla="*/ 26 h 31"/>
                <a:gd name="T38" fmla="*/ 56 w 152"/>
                <a:gd name="T39" fmla="*/ 27 h 31"/>
                <a:gd name="T40" fmla="*/ 62 w 152"/>
                <a:gd name="T41" fmla="*/ 28 h 31"/>
                <a:gd name="T42" fmla="*/ 72 w 152"/>
                <a:gd name="T43" fmla="*/ 28 h 31"/>
                <a:gd name="T44" fmla="*/ 101 w 152"/>
                <a:gd name="T45" fmla="*/ 25 h 31"/>
                <a:gd name="T46" fmla="*/ 125 w 152"/>
                <a:gd name="T47" fmla="*/ 20 h 31"/>
                <a:gd name="T48" fmla="*/ 147 w 152"/>
                <a:gd name="T49" fmla="*/ 10 h 31"/>
                <a:gd name="T50" fmla="*/ 151 w 152"/>
                <a:gd name="T51" fmla="*/ 6 h 31"/>
                <a:gd name="T52" fmla="*/ 151 w 152"/>
                <a:gd name="T5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2" h="31">
                  <a:moveTo>
                    <a:pt x="151" y="0"/>
                  </a:moveTo>
                  <a:cubicBezTo>
                    <a:pt x="150" y="1"/>
                    <a:pt x="149" y="2"/>
                    <a:pt x="148" y="3"/>
                  </a:cubicBezTo>
                  <a:cubicBezTo>
                    <a:pt x="144" y="8"/>
                    <a:pt x="138" y="11"/>
                    <a:pt x="132" y="14"/>
                  </a:cubicBezTo>
                  <a:cubicBezTo>
                    <a:pt x="126" y="16"/>
                    <a:pt x="119" y="17"/>
                    <a:pt x="113" y="19"/>
                  </a:cubicBezTo>
                  <a:cubicBezTo>
                    <a:pt x="98" y="21"/>
                    <a:pt x="83" y="22"/>
                    <a:pt x="68" y="24"/>
                  </a:cubicBezTo>
                  <a:cubicBezTo>
                    <a:pt x="64" y="24"/>
                    <a:pt x="60" y="24"/>
                    <a:pt x="56" y="23"/>
                  </a:cubicBezTo>
                  <a:cubicBezTo>
                    <a:pt x="54" y="22"/>
                    <a:pt x="52" y="22"/>
                    <a:pt x="51" y="21"/>
                  </a:cubicBezTo>
                  <a:cubicBezTo>
                    <a:pt x="46" y="21"/>
                    <a:pt x="42" y="24"/>
                    <a:pt x="37" y="25"/>
                  </a:cubicBezTo>
                  <a:cubicBezTo>
                    <a:pt x="33" y="26"/>
                    <a:pt x="30" y="27"/>
                    <a:pt x="26" y="26"/>
                  </a:cubicBezTo>
                  <a:cubicBezTo>
                    <a:pt x="20" y="26"/>
                    <a:pt x="14" y="26"/>
                    <a:pt x="9" y="25"/>
                  </a:cubicBezTo>
                  <a:cubicBezTo>
                    <a:pt x="6" y="25"/>
                    <a:pt x="4" y="25"/>
                    <a:pt x="1" y="25"/>
                  </a:cubicBezTo>
                  <a:cubicBezTo>
                    <a:pt x="1" y="25"/>
                    <a:pt x="0" y="25"/>
                    <a:pt x="0" y="25"/>
                  </a:cubicBezTo>
                  <a:cubicBezTo>
                    <a:pt x="0" y="25"/>
                    <a:pt x="0" y="26"/>
                    <a:pt x="0" y="26"/>
                  </a:cubicBezTo>
                  <a:cubicBezTo>
                    <a:pt x="0" y="27"/>
                    <a:pt x="0" y="29"/>
                    <a:pt x="1" y="29"/>
                  </a:cubicBezTo>
                  <a:cubicBezTo>
                    <a:pt x="2" y="29"/>
                    <a:pt x="2" y="29"/>
                    <a:pt x="3" y="29"/>
                  </a:cubicBezTo>
                  <a:cubicBezTo>
                    <a:pt x="12" y="30"/>
                    <a:pt x="22" y="31"/>
                    <a:pt x="32" y="30"/>
                  </a:cubicBezTo>
                  <a:cubicBezTo>
                    <a:pt x="35" y="30"/>
                    <a:pt x="39" y="30"/>
                    <a:pt x="42" y="29"/>
                  </a:cubicBezTo>
                  <a:cubicBezTo>
                    <a:pt x="43" y="28"/>
                    <a:pt x="44" y="27"/>
                    <a:pt x="46" y="26"/>
                  </a:cubicBezTo>
                  <a:cubicBezTo>
                    <a:pt x="48" y="25"/>
                    <a:pt x="50" y="25"/>
                    <a:pt x="52" y="26"/>
                  </a:cubicBezTo>
                  <a:cubicBezTo>
                    <a:pt x="53" y="26"/>
                    <a:pt x="54" y="27"/>
                    <a:pt x="56" y="27"/>
                  </a:cubicBezTo>
                  <a:cubicBezTo>
                    <a:pt x="58" y="28"/>
                    <a:pt x="60" y="28"/>
                    <a:pt x="62" y="28"/>
                  </a:cubicBezTo>
                  <a:cubicBezTo>
                    <a:pt x="65" y="28"/>
                    <a:pt x="69" y="28"/>
                    <a:pt x="72" y="28"/>
                  </a:cubicBezTo>
                  <a:cubicBezTo>
                    <a:pt x="82" y="27"/>
                    <a:pt x="92" y="26"/>
                    <a:pt x="101" y="25"/>
                  </a:cubicBezTo>
                  <a:cubicBezTo>
                    <a:pt x="109" y="24"/>
                    <a:pt x="118" y="23"/>
                    <a:pt x="125" y="20"/>
                  </a:cubicBezTo>
                  <a:cubicBezTo>
                    <a:pt x="133" y="18"/>
                    <a:pt x="141" y="15"/>
                    <a:pt x="147" y="10"/>
                  </a:cubicBezTo>
                  <a:cubicBezTo>
                    <a:pt x="149" y="9"/>
                    <a:pt x="151" y="8"/>
                    <a:pt x="151" y="6"/>
                  </a:cubicBezTo>
                  <a:cubicBezTo>
                    <a:pt x="152" y="4"/>
                    <a:pt x="152" y="3"/>
                    <a:pt x="151" y="0"/>
                  </a:cubicBezTo>
                  <a:close/>
                </a:path>
              </a:pathLst>
            </a:custGeom>
            <a:solidFill>
              <a:srgbClr val="2846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7" name="Freeform 94">
              <a:extLst>
                <a:ext uri="{FF2B5EF4-FFF2-40B4-BE49-F238E27FC236}">
                  <a16:creationId xmlns:a16="http://schemas.microsoft.com/office/drawing/2014/main" id="{EF5241C8-7FDA-F20A-E993-BD66E8496251}"/>
                </a:ext>
                <a:ext uri="{C183D7F6-B498-43B3-948B-1728B52AA6E4}">
                  <adec:decorative xmlns:adec="http://schemas.microsoft.com/office/drawing/2017/decorative" val="1"/>
                </a:ext>
              </a:extLst>
            </p:cNvPr>
            <p:cNvSpPr>
              <a:spLocks/>
            </p:cNvSpPr>
            <p:nvPr/>
          </p:nvSpPr>
          <p:spPr bwMode="auto">
            <a:xfrm>
              <a:off x="5002" y="2752"/>
              <a:ext cx="462" cy="104"/>
            </a:xfrm>
            <a:custGeom>
              <a:avLst/>
              <a:gdLst>
                <a:gd name="T0" fmla="*/ 46 w 234"/>
                <a:gd name="T1" fmla="*/ 48 h 53"/>
                <a:gd name="T2" fmla="*/ 15 w 234"/>
                <a:gd name="T3" fmla="*/ 39 h 53"/>
                <a:gd name="T4" fmla="*/ 7 w 234"/>
                <a:gd name="T5" fmla="*/ 34 h 53"/>
                <a:gd name="T6" fmla="*/ 3 w 234"/>
                <a:gd name="T7" fmla="*/ 26 h 53"/>
                <a:gd name="T8" fmla="*/ 3 w 234"/>
                <a:gd name="T9" fmla="*/ 15 h 53"/>
                <a:gd name="T10" fmla="*/ 3 w 234"/>
                <a:gd name="T11" fmla="*/ 14 h 53"/>
                <a:gd name="T12" fmla="*/ 1 w 234"/>
                <a:gd name="T13" fmla="*/ 13 h 53"/>
                <a:gd name="T14" fmla="*/ 0 w 234"/>
                <a:gd name="T15" fmla="*/ 11 h 53"/>
                <a:gd name="T16" fmla="*/ 1 w 234"/>
                <a:gd name="T17" fmla="*/ 10 h 53"/>
                <a:gd name="T18" fmla="*/ 3 w 234"/>
                <a:gd name="T19" fmla="*/ 10 h 53"/>
                <a:gd name="T20" fmla="*/ 6 w 234"/>
                <a:gd name="T21" fmla="*/ 11 h 53"/>
                <a:gd name="T22" fmla="*/ 81 w 234"/>
                <a:gd name="T23" fmla="*/ 28 h 53"/>
                <a:gd name="T24" fmla="*/ 152 w 234"/>
                <a:gd name="T25" fmla="*/ 24 h 53"/>
                <a:gd name="T26" fmla="*/ 219 w 234"/>
                <a:gd name="T27" fmla="*/ 2 h 53"/>
                <a:gd name="T28" fmla="*/ 224 w 234"/>
                <a:gd name="T29" fmla="*/ 0 h 53"/>
                <a:gd name="T30" fmla="*/ 227 w 234"/>
                <a:gd name="T31" fmla="*/ 1 h 53"/>
                <a:gd name="T32" fmla="*/ 233 w 234"/>
                <a:gd name="T33" fmla="*/ 13 h 53"/>
                <a:gd name="T34" fmla="*/ 234 w 234"/>
                <a:gd name="T35" fmla="*/ 17 h 53"/>
                <a:gd name="T36" fmla="*/ 232 w 234"/>
                <a:gd name="T37" fmla="*/ 19 h 53"/>
                <a:gd name="T38" fmla="*/ 215 w 234"/>
                <a:gd name="T39" fmla="*/ 29 h 53"/>
                <a:gd name="T40" fmla="*/ 165 w 234"/>
                <a:gd name="T41" fmla="*/ 47 h 53"/>
                <a:gd name="T42" fmla="*/ 147 w 234"/>
                <a:gd name="T43" fmla="*/ 51 h 53"/>
                <a:gd name="T44" fmla="*/ 129 w 234"/>
                <a:gd name="T45" fmla="*/ 52 h 53"/>
                <a:gd name="T46" fmla="*/ 46 w 234"/>
                <a:gd name="T47" fmla="*/ 4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4" h="53">
                  <a:moveTo>
                    <a:pt x="46" y="48"/>
                  </a:moveTo>
                  <a:cubicBezTo>
                    <a:pt x="36" y="46"/>
                    <a:pt x="25" y="43"/>
                    <a:pt x="15" y="39"/>
                  </a:cubicBezTo>
                  <a:cubicBezTo>
                    <a:pt x="12" y="38"/>
                    <a:pt x="9" y="36"/>
                    <a:pt x="7" y="34"/>
                  </a:cubicBezTo>
                  <a:cubicBezTo>
                    <a:pt x="5" y="32"/>
                    <a:pt x="3" y="29"/>
                    <a:pt x="3" y="26"/>
                  </a:cubicBezTo>
                  <a:cubicBezTo>
                    <a:pt x="3" y="22"/>
                    <a:pt x="3" y="19"/>
                    <a:pt x="3" y="15"/>
                  </a:cubicBezTo>
                  <a:cubicBezTo>
                    <a:pt x="3" y="15"/>
                    <a:pt x="3" y="14"/>
                    <a:pt x="3" y="14"/>
                  </a:cubicBezTo>
                  <a:cubicBezTo>
                    <a:pt x="3" y="14"/>
                    <a:pt x="2" y="13"/>
                    <a:pt x="1" y="13"/>
                  </a:cubicBezTo>
                  <a:cubicBezTo>
                    <a:pt x="1" y="13"/>
                    <a:pt x="0" y="12"/>
                    <a:pt x="0" y="11"/>
                  </a:cubicBezTo>
                  <a:cubicBezTo>
                    <a:pt x="0" y="10"/>
                    <a:pt x="0" y="10"/>
                    <a:pt x="1" y="10"/>
                  </a:cubicBezTo>
                  <a:cubicBezTo>
                    <a:pt x="1" y="9"/>
                    <a:pt x="2" y="10"/>
                    <a:pt x="3" y="10"/>
                  </a:cubicBezTo>
                  <a:cubicBezTo>
                    <a:pt x="4" y="10"/>
                    <a:pt x="5" y="11"/>
                    <a:pt x="6" y="11"/>
                  </a:cubicBezTo>
                  <a:cubicBezTo>
                    <a:pt x="30" y="21"/>
                    <a:pt x="55" y="27"/>
                    <a:pt x="81" y="28"/>
                  </a:cubicBezTo>
                  <a:cubicBezTo>
                    <a:pt x="105" y="29"/>
                    <a:pt x="129" y="28"/>
                    <a:pt x="152" y="24"/>
                  </a:cubicBezTo>
                  <a:cubicBezTo>
                    <a:pt x="175" y="21"/>
                    <a:pt x="198" y="14"/>
                    <a:pt x="219" y="2"/>
                  </a:cubicBezTo>
                  <a:cubicBezTo>
                    <a:pt x="220" y="1"/>
                    <a:pt x="222" y="0"/>
                    <a:pt x="224" y="0"/>
                  </a:cubicBezTo>
                  <a:cubicBezTo>
                    <a:pt x="225" y="0"/>
                    <a:pt x="226" y="1"/>
                    <a:pt x="227" y="1"/>
                  </a:cubicBezTo>
                  <a:cubicBezTo>
                    <a:pt x="231" y="4"/>
                    <a:pt x="232" y="9"/>
                    <a:pt x="233" y="13"/>
                  </a:cubicBezTo>
                  <a:cubicBezTo>
                    <a:pt x="234" y="14"/>
                    <a:pt x="234" y="15"/>
                    <a:pt x="234" y="17"/>
                  </a:cubicBezTo>
                  <a:cubicBezTo>
                    <a:pt x="233" y="18"/>
                    <a:pt x="233" y="19"/>
                    <a:pt x="232" y="19"/>
                  </a:cubicBezTo>
                  <a:cubicBezTo>
                    <a:pt x="227" y="23"/>
                    <a:pt x="221" y="26"/>
                    <a:pt x="215" y="29"/>
                  </a:cubicBezTo>
                  <a:cubicBezTo>
                    <a:pt x="199" y="37"/>
                    <a:pt x="182" y="43"/>
                    <a:pt x="165" y="47"/>
                  </a:cubicBezTo>
                  <a:cubicBezTo>
                    <a:pt x="159" y="49"/>
                    <a:pt x="153" y="50"/>
                    <a:pt x="147" y="51"/>
                  </a:cubicBezTo>
                  <a:cubicBezTo>
                    <a:pt x="141" y="52"/>
                    <a:pt x="135" y="52"/>
                    <a:pt x="129" y="52"/>
                  </a:cubicBezTo>
                  <a:cubicBezTo>
                    <a:pt x="101" y="53"/>
                    <a:pt x="74" y="53"/>
                    <a:pt x="46" y="48"/>
                  </a:cubicBez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8" name="Freeform 95">
              <a:extLst>
                <a:ext uri="{FF2B5EF4-FFF2-40B4-BE49-F238E27FC236}">
                  <a16:creationId xmlns:a16="http://schemas.microsoft.com/office/drawing/2014/main" id="{A85B4A7B-0C6E-E087-C4E8-ACC52C46EDA0}"/>
                </a:ext>
                <a:ext uri="{C183D7F6-B498-43B3-948B-1728B52AA6E4}">
                  <adec:decorative xmlns:adec="http://schemas.microsoft.com/office/drawing/2017/decorative" val="1"/>
                </a:ext>
              </a:extLst>
            </p:cNvPr>
            <p:cNvSpPr>
              <a:spLocks/>
            </p:cNvSpPr>
            <p:nvPr/>
          </p:nvSpPr>
          <p:spPr bwMode="auto">
            <a:xfrm>
              <a:off x="5195" y="2700"/>
              <a:ext cx="204" cy="73"/>
            </a:xfrm>
            <a:custGeom>
              <a:avLst/>
              <a:gdLst>
                <a:gd name="T0" fmla="*/ 17 w 103"/>
                <a:gd name="T1" fmla="*/ 27 h 37"/>
                <a:gd name="T2" fmla="*/ 1 w 103"/>
                <a:gd name="T3" fmla="*/ 34 h 37"/>
                <a:gd name="T4" fmla="*/ 0 w 103"/>
                <a:gd name="T5" fmla="*/ 36 h 37"/>
                <a:gd name="T6" fmla="*/ 3 w 103"/>
                <a:gd name="T7" fmla="*/ 37 h 37"/>
                <a:gd name="T8" fmla="*/ 90 w 103"/>
                <a:gd name="T9" fmla="*/ 24 h 37"/>
                <a:gd name="T10" fmla="*/ 103 w 103"/>
                <a:gd name="T11" fmla="*/ 17 h 37"/>
                <a:gd name="T12" fmla="*/ 59 w 103"/>
                <a:gd name="T13" fmla="*/ 4 h 37"/>
                <a:gd name="T14" fmla="*/ 45 w 103"/>
                <a:gd name="T15" fmla="*/ 0 h 37"/>
                <a:gd name="T16" fmla="*/ 43 w 103"/>
                <a:gd name="T17" fmla="*/ 0 h 37"/>
                <a:gd name="T18" fmla="*/ 42 w 103"/>
                <a:gd name="T19" fmla="*/ 2 h 37"/>
                <a:gd name="T20" fmla="*/ 17 w 103"/>
                <a:gd name="T2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37">
                  <a:moveTo>
                    <a:pt x="17" y="27"/>
                  </a:moveTo>
                  <a:cubicBezTo>
                    <a:pt x="11" y="30"/>
                    <a:pt x="6" y="32"/>
                    <a:pt x="1" y="34"/>
                  </a:cubicBezTo>
                  <a:cubicBezTo>
                    <a:pt x="1" y="35"/>
                    <a:pt x="0" y="35"/>
                    <a:pt x="0" y="36"/>
                  </a:cubicBezTo>
                  <a:cubicBezTo>
                    <a:pt x="0" y="37"/>
                    <a:pt x="2" y="37"/>
                    <a:pt x="3" y="37"/>
                  </a:cubicBezTo>
                  <a:cubicBezTo>
                    <a:pt x="33" y="36"/>
                    <a:pt x="63" y="35"/>
                    <a:pt x="90" y="24"/>
                  </a:cubicBezTo>
                  <a:cubicBezTo>
                    <a:pt x="95" y="22"/>
                    <a:pt x="99" y="20"/>
                    <a:pt x="103" y="17"/>
                  </a:cubicBezTo>
                  <a:cubicBezTo>
                    <a:pt x="89" y="10"/>
                    <a:pt x="74" y="7"/>
                    <a:pt x="59" y="4"/>
                  </a:cubicBezTo>
                  <a:cubicBezTo>
                    <a:pt x="55" y="3"/>
                    <a:pt x="50" y="1"/>
                    <a:pt x="45" y="0"/>
                  </a:cubicBezTo>
                  <a:cubicBezTo>
                    <a:pt x="45" y="0"/>
                    <a:pt x="44" y="0"/>
                    <a:pt x="43" y="0"/>
                  </a:cubicBezTo>
                  <a:cubicBezTo>
                    <a:pt x="43" y="1"/>
                    <a:pt x="42" y="1"/>
                    <a:pt x="42" y="2"/>
                  </a:cubicBezTo>
                  <a:cubicBezTo>
                    <a:pt x="35" y="11"/>
                    <a:pt x="28" y="22"/>
                    <a:pt x="17"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9" name="Freeform 96">
              <a:extLst>
                <a:ext uri="{FF2B5EF4-FFF2-40B4-BE49-F238E27FC236}">
                  <a16:creationId xmlns:a16="http://schemas.microsoft.com/office/drawing/2014/main" id="{4C05EC5A-53AE-058C-98CD-B993E9A30560}"/>
                </a:ext>
                <a:ext uri="{C183D7F6-B498-43B3-948B-1728B52AA6E4}">
                  <adec:decorative xmlns:adec="http://schemas.microsoft.com/office/drawing/2017/decorative" val="1"/>
                </a:ext>
              </a:extLst>
            </p:cNvPr>
            <p:cNvSpPr>
              <a:spLocks/>
            </p:cNvSpPr>
            <p:nvPr/>
          </p:nvSpPr>
          <p:spPr bwMode="auto">
            <a:xfrm>
              <a:off x="4895" y="2093"/>
              <a:ext cx="391" cy="680"/>
            </a:xfrm>
            <a:custGeom>
              <a:avLst/>
              <a:gdLst>
                <a:gd name="T0" fmla="*/ 4 w 198"/>
                <a:gd name="T1" fmla="*/ 81 h 345"/>
                <a:gd name="T2" fmla="*/ 20 w 198"/>
                <a:gd name="T3" fmla="*/ 13 h 345"/>
                <a:gd name="T4" fmla="*/ 30 w 198"/>
                <a:gd name="T5" fmla="*/ 0 h 345"/>
                <a:gd name="T6" fmla="*/ 33 w 198"/>
                <a:gd name="T7" fmla="*/ 13 h 345"/>
                <a:gd name="T8" fmla="*/ 51 w 198"/>
                <a:gd name="T9" fmla="*/ 62 h 345"/>
                <a:gd name="T10" fmla="*/ 83 w 198"/>
                <a:gd name="T11" fmla="*/ 105 h 345"/>
                <a:gd name="T12" fmla="*/ 181 w 198"/>
                <a:gd name="T13" fmla="*/ 209 h 345"/>
                <a:gd name="T14" fmla="*/ 179 w 198"/>
                <a:gd name="T15" fmla="*/ 318 h 345"/>
                <a:gd name="T16" fmla="*/ 157 w 198"/>
                <a:gd name="T17" fmla="*/ 341 h 345"/>
                <a:gd name="T18" fmla="*/ 127 w 198"/>
                <a:gd name="T19" fmla="*/ 343 h 345"/>
                <a:gd name="T20" fmla="*/ 81 w 198"/>
                <a:gd name="T21" fmla="*/ 332 h 345"/>
                <a:gd name="T22" fmla="*/ 56 w 198"/>
                <a:gd name="T23" fmla="*/ 323 h 345"/>
                <a:gd name="T24" fmla="*/ 32 w 198"/>
                <a:gd name="T25" fmla="*/ 302 h 345"/>
                <a:gd name="T26" fmla="*/ 1 w 198"/>
                <a:gd name="T27" fmla="*/ 197 h 345"/>
                <a:gd name="T28" fmla="*/ 4 w 198"/>
                <a:gd name="T29" fmla="*/ 81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8" h="345">
                  <a:moveTo>
                    <a:pt x="4" y="81"/>
                  </a:moveTo>
                  <a:cubicBezTo>
                    <a:pt x="2" y="57"/>
                    <a:pt x="8" y="33"/>
                    <a:pt x="20" y="13"/>
                  </a:cubicBezTo>
                  <a:cubicBezTo>
                    <a:pt x="22" y="8"/>
                    <a:pt x="26" y="3"/>
                    <a:pt x="30" y="0"/>
                  </a:cubicBezTo>
                  <a:cubicBezTo>
                    <a:pt x="32" y="4"/>
                    <a:pt x="32" y="9"/>
                    <a:pt x="33" y="13"/>
                  </a:cubicBezTo>
                  <a:cubicBezTo>
                    <a:pt x="35" y="30"/>
                    <a:pt x="42" y="47"/>
                    <a:pt x="51" y="62"/>
                  </a:cubicBezTo>
                  <a:cubicBezTo>
                    <a:pt x="61" y="77"/>
                    <a:pt x="72" y="90"/>
                    <a:pt x="83" y="105"/>
                  </a:cubicBezTo>
                  <a:cubicBezTo>
                    <a:pt x="117" y="139"/>
                    <a:pt x="160" y="165"/>
                    <a:pt x="181" y="209"/>
                  </a:cubicBezTo>
                  <a:cubicBezTo>
                    <a:pt x="198" y="243"/>
                    <a:pt x="197" y="284"/>
                    <a:pt x="179" y="318"/>
                  </a:cubicBezTo>
                  <a:cubicBezTo>
                    <a:pt x="174" y="328"/>
                    <a:pt x="167" y="337"/>
                    <a:pt x="157" y="341"/>
                  </a:cubicBezTo>
                  <a:cubicBezTo>
                    <a:pt x="148" y="345"/>
                    <a:pt x="137" y="344"/>
                    <a:pt x="127" y="343"/>
                  </a:cubicBezTo>
                  <a:cubicBezTo>
                    <a:pt x="111" y="340"/>
                    <a:pt x="96" y="337"/>
                    <a:pt x="81" y="332"/>
                  </a:cubicBezTo>
                  <a:cubicBezTo>
                    <a:pt x="72" y="330"/>
                    <a:pt x="64" y="328"/>
                    <a:pt x="56" y="323"/>
                  </a:cubicBezTo>
                  <a:cubicBezTo>
                    <a:pt x="47" y="318"/>
                    <a:pt x="39" y="310"/>
                    <a:pt x="32" y="302"/>
                  </a:cubicBezTo>
                  <a:cubicBezTo>
                    <a:pt x="9" y="273"/>
                    <a:pt x="2" y="234"/>
                    <a:pt x="1" y="197"/>
                  </a:cubicBezTo>
                  <a:cubicBezTo>
                    <a:pt x="0" y="160"/>
                    <a:pt x="8" y="123"/>
                    <a:pt x="4"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0" name="Freeform 97">
              <a:extLst>
                <a:ext uri="{FF2B5EF4-FFF2-40B4-BE49-F238E27FC236}">
                  <a16:creationId xmlns:a16="http://schemas.microsoft.com/office/drawing/2014/main" id="{EECB066D-B5A3-6BE4-60D0-586DA6FCD1DE}"/>
                </a:ext>
                <a:ext uri="{C183D7F6-B498-43B3-948B-1728B52AA6E4}">
                  <adec:decorative xmlns:adec="http://schemas.microsoft.com/office/drawing/2017/decorative" val="1"/>
                </a:ext>
              </a:extLst>
            </p:cNvPr>
            <p:cNvSpPr>
              <a:spLocks/>
            </p:cNvSpPr>
            <p:nvPr/>
          </p:nvSpPr>
          <p:spPr bwMode="auto">
            <a:xfrm>
              <a:off x="4996" y="2728"/>
              <a:ext cx="407" cy="53"/>
            </a:xfrm>
            <a:custGeom>
              <a:avLst/>
              <a:gdLst>
                <a:gd name="T0" fmla="*/ 63 w 206"/>
                <a:gd name="T1" fmla="*/ 21 h 27"/>
                <a:gd name="T2" fmla="*/ 3 w 206"/>
                <a:gd name="T3" fmla="*/ 4 h 27"/>
                <a:gd name="T4" fmla="*/ 1 w 206"/>
                <a:gd name="T5" fmla="*/ 3 h 27"/>
                <a:gd name="T6" fmla="*/ 1 w 206"/>
                <a:gd name="T7" fmla="*/ 0 h 27"/>
                <a:gd name="T8" fmla="*/ 3 w 206"/>
                <a:gd name="T9" fmla="*/ 0 h 27"/>
                <a:gd name="T10" fmla="*/ 19 w 206"/>
                <a:gd name="T11" fmla="*/ 5 h 27"/>
                <a:gd name="T12" fmla="*/ 115 w 206"/>
                <a:gd name="T13" fmla="*/ 21 h 27"/>
                <a:gd name="T14" fmla="*/ 198 w 206"/>
                <a:gd name="T15" fmla="*/ 4 h 27"/>
                <a:gd name="T16" fmla="*/ 202 w 206"/>
                <a:gd name="T17" fmla="*/ 3 h 27"/>
                <a:gd name="T18" fmla="*/ 206 w 206"/>
                <a:gd name="T19" fmla="*/ 4 h 27"/>
                <a:gd name="T20" fmla="*/ 200 w 206"/>
                <a:gd name="T21" fmla="*/ 8 h 27"/>
                <a:gd name="T22" fmla="*/ 101 w 206"/>
                <a:gd name="T23" fmla="*/ 25 h 27"/>
                <a:gd name="T24" fmla="*/ 63 w 206"/>
                <a:gd name="T2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 h="27">
                  <a:moveTo>
                    <a:pt x="63" y="21"/>
                  </a:moveTo>
                  <a:cubicBezTo>
                    <a:pt x="42" y="18"/>
                    <a:pt x="22" y="12"/>
                    <a:pt x="3" y="4"/>
                  </a:cubicBezTo>
                  <a:cubicBezTo>
                    <a:pt x="2" y="4"/>
                    <a:pt x="2" y="3"/>
                    <a:pt x="1" y="3"/>
                  </a:cubicBezTo>
                  <a:cubicBezTo>
                    <a:pt x="1" y="2"/>
                    <a:pt x="0" y="1"/>
                    <a:pt x="1" y="0"/>
                  </a:cubicBezTo>
                  <a:cubicBezTo>
                    <a:pt x="2" y="0"/>
                    <a:pt x="3" y="0"/>
                    <a:pt x="3" y="0"/>
                  </a:cubicBezTo>
                  <a:cubicBezTo>
                    <a:pt x="9" y="1"/>
                    <a:pt x="14" y="3"/>
                    <a:pt x="19" y="5"/>
                  </a:cubicBezTo>
                  <a:cubicBezTo>
                    <a:pt x="49" y="17"/>
                    <a:pt x="82" y="22"/>
                    <a:pt x="115" y="21"/>
                  </a:cubicBezTo>
                  <a:cubicBezTo>
                    <a:pt x="143" y="20"/>
                    <a:pt x="172" y="16"/>
                    <a:pt x="198" y="4"/>
                  </a:cubicBezTo>
                  <a:cubicBezTo>
                    <a:pt x="200" y="4"/>
                    <a:pt x="201" y="3"/>
                    <a:pt x="202" y="3"/>
                  </a:cubicBezTo>
                  <a:cubicBezTo>
                    <a:pt x="204" y="3"/>
                    <a:pt x="206" y="3"/>
                    <a:pt x="206" y="4"/>
                  </a:cubicBezTo>
                  <a:cubicBezTo>
                    <a:pt x="205" y="6"/>
                    <a:pt x="202" y="7"/>
                    <a:pt x="200" y="8"/>
                  </a:cubicBezTo>
                  <a:cubicBezTo>
                    <a:pt x="169" y="21"/>
                    <a:pt x="134" y="27"/>
                    <a:pt x="101" y="25"/>
                  </a:cubicBezTo>
                  <a:cubicBezTo>
                    <a:pt x="81" y="25"/>
                    <a:pt x="66" y="22"/>
                    <a:pt x="63" y="21"/>
                  </a:cubicBez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1" name="Freeform 98">
              <a:extLst>
                <a:ext uri="{FF2B5EF4-FFF2-40B4-BE49-F238E27FC236}">
                  <a16:creationId xmlns:a16="http://schemas.microsoft.com/office/drawing/2014/main" id="{0C1C20C2-776F-A2F2-1E18-7BC8D6F9914B}"/>
                </a:ext>
                <a:ext uri="{C183D7F6-B498-43B3-948B-1728B52AA6E4}">
                  <adec:decorative xmlns:adec="http://schemas.microsoft.com/office/drawing/2017/decorative" val="1"/>
                </a:ext>
              </a:extLst>
            </p:cNvPr>
            <p:cNvSpPr>
              <a:spLocks/>
            </p:cNvSpPr>
            <p:nvPr/>
          </p:nvSpPr>
          <p:spPr bwMode="auto">
            <a:xfrm>
              <a:off x="5525" y="2221"/>
              <a:ext cx="185" cy="323"/>
            </a:xfrm>
            <a:custGeom>
              <a:avLst/>
              <a:gdLst>
                <a:gd name="T0" fmla="*/ 78 w 94"/>
                <a:gd name="T1" fmla="*/ 164 h 164"/>
                <a:gd name="T2" fmla="*/ 84 w 94"/>
                <a:gd name="T3" fmla="*/ 81 h 164"/>
                <a:gd name="T4" fmla="*/ 78 w 94"/>
                <a:gd name="T5" fmla="*/ 67 h 164"/>
                <a:gd name="T6" fmla="*/ 27 w 94"/>
                <a:gd name="T7" fmla="*/ 1 h 164"/>
                <a:gd name="T8" fmla="*/ 25 w 94"/>
                <a:gd name="T9" fmla="*/ 0 h 164"/>
                <a:gd name="T10" fmla="*/ 22 w 94"/>
                <a:gd name="T11" fmla="*/ 5 h 164"/>
                <a:gd name="T12" fmla="*/ 1 w 94"/>
                <a:gd name="T13" fmla="*/ 104 h 164"/>
                <a:gd name="T14" fmla="*/ 1 w 94"/>
                <a:gd name="T15" fmla="*/ 109 h 164"/>
                <a:gd name="T16" fmla="*/ 5 w 94"/>
                <a:gd name="T17" fmla="*/ 114 h 164"/>
                <a:gd name="T18" fmla="*/ 78 w 94"/>
                <a:gd name="T19"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64">
                  <a:moveTo>
                    <a:pt x="78" y="164"/>
                  </a:moveTo>
                  <a:cubicBezTo>
                    <a:pt x="91" y="139"/>
                    <a:pt x="94" y="108"/>
                    <a:pt x="84" y="81"/>
                  </a:cubicBezTo>
                  <a:cubicBezTo>
                    <a:pt x="82" y="76"/>
                    <a:pt x="80" y="71"/>
                    <a:pt x="78" y="67"/>
                  </a:cubicBezTo>
                  <a:cubicBezTo>
                    <a:pt x="67" y="41"/>
                    <a:pt x="50" y="17"/>
                    <a:pt x="27" y="1"/>
                  </a:cubicBezTo>
                  <a:cubicBezTo>
                    <a:pt x="26" y="1"/>
                    <a:pt x="26" y="0"/>
                    <a:pt x="25" y="0"/>
                  </a:cubicBezTo>
                  <a:cubicBezTo>
                    <a:pt x="23" y="1"/>
                    <a:pt x="22" y="3"/>
                    <a:pt x="22" y="5"/>
                  </a:cubicBezTo>
                  <a:cubicBezTo>
                    <a:pt x="24" y="39"/>
                    <a:pt x="10" y="71"/>
                    <a:pt x="1" y="104"/>
                  </a:cubicBezTo>
                  <a:cubicBezTo>
                    <a:pt x="1" y="106"/>
                    <a:pt x="0" y="108"/>
                    <a:pt x="1" y="109"/>
                  </a:cubicBezTo>
                  <a:cubicBezTo>
                    <a:pt x="2" y="111"/>
                    <a:pt x="3" y="113"/>
                    <a:pt x="5" y="114"/>
                  </a:cubicBezTo>
                  <a:cubicBezTo>
                    <a:pt x="28" y="130"/>
                    <a:pt x="51" y="146"/>
                    <a:pt x="78" y="1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2" name="Freeform 99">
              <a:extLst>
                <a:ext uri="{FF2B5EF4-FFF2-40B4-BE49-F238E27FC236}">
                  <a16:creationId xmlns:a16="http://schemas.microsoft.com/office/drawing/2014/main" id="{F85DD581-4F37-288D-BD86-E0FE5FEAEE95}"/>
                </a:ext>
                <a:ext uri="{C183D7F6-B498-43B3-948B-1728B52AA6E4}">
                  <adec:decorative xmlns:adec="http://schemas.microsoft.com/office/drawing/2017/decorative" val="1"/>
                </a:ext>
              </a:extLst>
            </p:cNvPr>
            <p:cNvSpPr>
              <a:spLocks/>
            </p:cNvSpPr>
            <p:nvPr/>
          </p:nvSpPr>
          <p:spPr bwMode="auto">
            <a:xfrm>
              <a:off x="5614" y="2247"/>
              <a:ext cx="122" cy="309"/>
            </a:xfrm>
            <a:custGeom>
              <a:avLst/>
              <a:gdLst>
                <a:gd name="T0" fmla="*/ 0 w 62"/>
                <a:gd name="T1" fmla="*/ 11 h 157"/>
                <a:gd name="T2" fmla="*/ 39 w 62"/>
                <a:gd name="T3" fmla="*/ 92 h 157"/>
                <a:gd name="T4" fmla="*/ 40 w 62"/>
                <a:gd name="T5" fmla="*/ 109 h 157"/>
                <a:gd name="T6" fmla="*/ 31 w 62"/>
                <a:gd name="T7" fmla="*/ 141 h 157"/>
                <a:gd name="T8" fmla="*/ 31 w 62"/>
                <a:gd name="T9" fmla="*/ 145 h 157"/>
                <a:gd name="T10" fmla="*/ 32 w 62"/>
                <a:gd name="T11" fmla="*/ 146 h 157"/>
                <a:gd name="T12" fmla="*/ 44 w 62"/>
                <a:gd name="T13" fmla="*/ 156 h 157"/>
                <a:gd name="T14" fmla="*/ 45 w 62"/>
                <a:gd name="T15" fmla="*/ 157 h 157"/>
                <a:gd name="T16" fmla="*/ 47 w 62"/>
                <a:gd name="T17" fmla="*/ 156 h 157"/>
                <a:gd name="T18" fmla="*/ 56 w 62"/>
                <a:gd name="T19" fmla="*/ 76 h 157"/>
                <a:gd name="T20" fmla="*/ 18 w 62"/>
                <a:gd name="T21" fmla="*/ 4 h 157"/>
                <a:gd name="T22" fmla="*/ 11 w 62"/>
                <a:gd name="T23" fmla="*/ 0 h 157"/>
                <a:gd name="T24" fmla="*/ 8 w 62"/>
                <a:gd name="T25" fmla="*/ 2 h 157"/>
                <a:gd name="T26" fmla="*/ 0 w 62"/>
                <a:gd name="T27" fmla="*/ 11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 h="157">
                  <a:moveTo>
                    <a:pt x="0" y="11"/>
                  </a:moveTo>
                  <a:cubicBezTo>
                    <a:pt x="21" y="33"/>
                    <a:pt x="34" y="62"/>
                    <a:pt x="39" y="92"/>
                  </a:cubicBezTo>
                  <a:cubicBezTo>
                    <a:pt x="40" y="98"/>
                    <a:pt x="40" y="103"/>
                    <a:pt x="40" y="109"/>
                  </a:cubicBezTo>
                  <a:cubicBezTo>
                    <a:pt x="39" y="120"/>
                    <a:pt x="36" y="131"/>
                    <a:pt x="31" y="141"/>
                  </a:cubicBezTo>
                  <a:cubicBezTo>
                    <a:pt x="31" y="143"/>
                    <a:pt x="30" y="144"/>
                    <a:pt x="31" y="145"/>
                  </a:cubicBezTo>
                  <a:cubicBezTo>
                    <a:pt x="31" y="145"/>
                    <a:pt x="31" y="146"/>
                    <a:pt x="32" y="146"/>
                  </a:cubicBezTo>
                  <a:cubicBezTo>
                    <a:pt x="36" y="149"/>
                    <a:pt x="40" y="153"/>
                    <a:pt x="44" y="156"/>
                  </a:cubicBezTo>
                  <a:cubicBezTo>
                    <a:pt x="45" y="156"/>
                    <a:pt x="45" y="157"/>
                    <a:pt x="45" y="157"/>
                  </a:cubicBezTo>
                  <a:cubicBezTo>
                    <a:pt x="46" y="157"/>
                    <a:pt x="46" y="156"/>
                    <a:pt x="47" y="156"/>
                  </a:cubicBezTo>
                  <a:cubicBezTo>
                    <a:pt x="59" y="131"/>
                    <a:pt x="62" y="102"/>
                    <a:pt x="56" y="76"/>
                  </a:cubicBezTo>
                  <a:cubicBezTo>
                    <a:pt x="50" y="49"/>
                    <a:pt x="36" y="25"/>
                    <a:pt x="18" y="4"/>
                  </a:cubicBezTo>
                  <a:cubicBezTo>
                    <a:pt x="17" y="2"/>
                    <a:pt x="14" y="0"/>
                    <a:pt x="11" y="0"/>
                  </a:cubicBezTo>
                  <a:cubicBezTo>
                    <a:pt x="10" y="1"/>
                    <a:pt x="9" y="1"/>
                    <a:pt x="8" y="2"/>
                  </a:cubicBezTo>
                  <a:cubicBezTo>
                    <a:pt x="6" y="4"/>
                    <a:pt x="3" y="6"/>
                    <a:pt x="0" y="11"/>
                  </a:cubicBezTo>
                  <a:close/>
                </a:path>
              </a:pathLst>
            </a:custGeom>
            <a:solidFill>
              <a:srgbClr val="FEDC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3" name="Freeform 100">
              <a:extLst>
                <a:ext uri="{FF2B5EF4-FFF2-40B4-BE49-F238E27FC236}">
                  <a16:creationId xmlns:a16="http://schemas.microsoft.com/office/drawing/2014/main" id="{0B06F4DE-EC5F-D1E2-3AE5-337E448C1C76}"/>
                </a:ext>
                <a:ext uri="{C183D7F6-B498-43B3-948B-1728B52AA6E4}">
                  <adec:decorative xmlns:adec="http://schemas.microsoft.com/office/drawing/2017/decorative" val="1"/>
                </a:ext>
              </a:extLst>
            </p:cNvPr>
            <p:cNvSpPr>
              <a:spLocks/>
            </p:cNvSpPr>
            <p:nvPr/>
          </p:nvSpPr>
          <p:spPr bwMode="auto">
            <a:xfrm>
              <a:off x="5122" y="2254"/>
              <a:ext cx="804" cy="1178"/>
            </a:xfrm>
            <a:custGeom>
              <a:avLst/>
              <a:gdLst>
                <a:gd name="T0" fmla="*/ 0 w 407"/>
                <a:gd name="T1" fmla="*/ 34 h 597"/>
                <a:gd name="T2" fmla="*/ 176 w 407"/>
                <a:gd name="T3" fmla="*/ 0 h 597"/>
                <a:gd name="T4" fmla="*/ 183 w 407"/>
                <a:gd name="T5" fmla="*/ 0 h 597"/>
                <a:gd name="T6" fmla="*/ 188 w 407"/>
                <a:gd name="T7" fmla="*/ 18 h 597"/>
                <a:gd name="T8" fmla="*/ 212 w 407"/>
                <a:gd name="T9" fmla="*/ 91 h 597"/>
                <a:gd name="T10" fmla="*/ 279 w 407"/>
                <a:gd name="T11" fmla="*/ 139 h 597"/>
                <a:gd name="T12" fmla="*/ 307 w 407"/>
                <a:gd name="T13" fmla="*/ 167 h 597"/>
                <a:gd name="T14" fmla="*/ 325 w 407"/>
                <a:gd name="T15" fmla="*/ 204 h 597"/>
                <a:gd name="T16" fmla="*/ 335 w 407"/>
                <a:gd name="T17" fmla="*/ 236 h 597"/>
                <a:gd name="T18" fmla="*/ 399 w 407"/>
                <a:gd name="T19" fmla="*/ 467 h 597"/>
                <a:gd name="T20" fmla="*/ 401 w 407"/>
                <a:gd name="T21" fmla="*/ 476 h 597"/>
                <a:gd name="T22" fmla="*/ 399 w 407"/>
                <a:gd name="T23" fmla="*/ 498 h 597"/>
                <a:gd name="T24" fmla="*/ 360 w 407"/>
                <a:gd name="T25" fmla="*/ 502 h 597"/>
                <a:gd name="T26" fmla="*/ 328 w 407"/>
                <a:gd name="T27" fmla="*/ 526 h 597"/>
                <a:gd name="T28" fmla="*/ 303 w 407"/>
                <a:gd name="T29" fmla="*/ 525 h 597"/>
                <a:gd name="T30" fmla="*/ 247 w 407"/>
                <a:gd name="T31" fmla="*/ 575 h 597"/>
                <a:gd name="T32" fmla="*/ 155 w 407"/>
                <a:gd name="T33" fmla="*/ 564 h 597"/>
                <a:gd name="T34" fmla="*/ 149 w 407"/>
                <a:gd name="T35" fmla="*/ 494 h 597"/>
                <a:gd name="T36" fmla="*/ 140 w 407"/>
                <a:gd name="T37" fmla="*/ 352 h 597"/>
                <a:gd name="T38" fmla="*/ 132 w 407"/>
                <a:gd name="T39" fmla="*/ 259 h 597"/>
                <a:gd name="T40" fmla="*/ 74 w 407"/>
                <a:gd name="T41" fmla="*/ 226 h 597"/>
                <a:gd name="T42" fmla="*/ 77 w 407"/>
                <a:gd name="T43" fmla="*/ 151 h 597"/>
                <a:gd name="T44" fmla="*/ 69 w 407"/>
                <a:gd name="T45" fmla="*/ 126 h 597"/>
                <a:gd name="T46" fmla="*/ 42 w 407"/>
                <a:gd name="T47" fmla="*/ 86 h 597"/>
                <a:gd name="T48" fmla="*/ 11 w 407"/>
                <a:gd name="T49" fmla="*/ 50 h 597"/>
                <a:gd name="T50" fmla="*/ 0 w 407"/>
                <a:gd name="T51" fmla="*/ 34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7" h="597">
                  <a:moveTo>
                    <a:pt x="0" y="34"/>
                  </a:moveTo>
                  <a:cubicBezTo>
                    <a:pt x="60" y="29"/>
                    <a:pt x="117" y="9"/>
                    <a:pt x="176" y="0"/>
                  </a:cubicBezTo>
                  <a:cubicBezTo>
                    <a:pt x="179" y="0"/>
                    <a:pt x="181" y="0"/>
                    <a:pt x="183" y="0"/>
                  </a:cubicBezTo>
                  <a:cubicBezTo>
                    <a:pt x="189" y="3"/>
                    <a:pt x="189" y="11"/>
                    <a:pt x="188" y="18"/>
                  </a:cubicBezTo>
                  <a:cubicBezTo>
                    <a:pt x="186" y="40"/>
                    <a:pt x="198" y="75"/>
                    <a:pt x="212" y="91"/>
                  </a:cubicBezTo>
                  <a:cubicBezTo>
                    <a:pt x="236" y="105"/>
                    <a:pt x="258" y="121"/>
                    <a:pt x="279" y="139"/>
                  </a:cubicBezTo>
                  <a:cubicBezTo>
                    <a:pt x="290" y="147"/>
                    <a:pt x="300" y="156"/>
                    <a:pt x="307" y="167"/>
                  </a:cubicBezTo>
                  <a:cubicBezTo>
                    <a:pt x="315" y="178"/>
                    <a:pt x="320" y="191"/>
                    <a:pt x="325" y="204"/>
                  </a:cubicBezTo>
                  <a:cubicBezTo>
                    <a:pt x="328" y="215"/>
                    <a:pt x="332" y="225"/>
                    <a:pt x="335" y="236"/>
                  </a:cubicBezTo>
                  <a:cubicBezTo>
                    <a:pt x="358" y="312"/>
                    <a:pt x="380" y="389"/>
                    <a:pt x="399" y="467"/>
                  </a:cubicBezTo>
                  <a:cubicBezTo>
                    <a:pt x="399" y="470"/>
                    <a:pt x="400" y="473"/>
                    <a:pt x="401" y="476"/>
                  </a:cubicBezTo>
                  <a:cubicBezTo>
                    <a:pt x="407" y="498"/>
                    <a:pt x="400" y="498"/>
                    <a:pt x="399" y="498"/>
                  </a:cubicBezTo>
                  <a:cubicBezTo>
                    <a:pt x="378" y="503"/>
                    <a:pt x="380" y="493"/>
                    <a:pt x="360" y="502"/>
                  </a:cubicBezTo>
                  <a:cubicBezTo>
                    <a:pt x="357" y="503"/>
                    <a:pt x="329" y="528"/>
                    <a:pt x="328" y="526"/>
                  </a:cubicBezTo>
                  <a:cubicBezTo>
                    <a:pt x="327" y="528"/>
                    <a:pt x="305" y="524"/>
                    <a:pt x="303" y="525"/>
                  </a:cubicBezTo>
                  <a:cubicBezTo>
                    <a:pt x="273" y="531"/>
                    <a:pt x="253" y="570"/>
                    <a:pt x="247" y="575"/>
                  </a:cubicBezTo>
                  <a:cubicBezTo>
                    <a:pt x="219" y="597"/>
                    <a:pt x="168" y="574"/>
                    <a:pt x="155" y="564"/>
                  </a:cubicBezTo>
                  <a:cubicBezTo>
                    <a:pt x="150" y="560"/>
                    <a:pt x="150" y="503"/>
                    <a:pt x="149" y="494"/>
                  </a:cubicBezTo>
                  <a:cubicBezTo>
                    <a:pt x="135" y="434"/>
                    <a:pt x="139" y="412"/>
                    <a:pt x="140" y="352"/>
                  </a:cubicBezTo>
                  <a:cubicBezTo>
                    <a:pt x="140" y="335"/>
                    <a:pt x="142" y="277"/>
                    <a:pt x="132" y="259"/>
                  </a:cubicBezTo>
                  <a:cubicBezTo>
                    <a:pt x="118" y="236"/>
                    <a:pt x="101" y="237"/>
                    <a:pt x="74" y="226"/>
                  </a:cubicBezTo>
                  <a:cubicBezTo>
                    <a:pt x="82" y="201"/>
                    <a:pt x="83" y="175"/>
                    <a:pt x="77" y="151"/>
                  </a:cubicBezTo>
                  <a:cubicBezTo>
                    <a:pt x="75" y="142"/>
                    <a:pt x="72" y="134"/>
                    <a:pt x="69" y="126"/>
                  </a:cubicBezTo>
                  <a:cubicBezTo>
                    <a:pt x="62" y="111"/>
                    <a:pt x="52" y="98"/>
                    <a:pt x="42" y="86"/>
                  </a:cubicBezTo>
                  <a:cubicBezTo>
                    <a:pt x="32" y="74"/>
                    <a:pt x="22" y="62"/>
                    <a:pt x="11" y="50"/>
                  </a:cubicBezTo>
                  <a:cubicBezTo>
                    <a:pt x="7" y="46"/>
                    <a:pt x="3" y="42"/>
                    <a:pt x="0" y="34"/>
                  </a:cubicBez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4" name="Freeform 101">
              <a:extLst>
                <a:ext uri="{FF2B5EF4-FFF2-40B4-BE49-F238E27FC236}">
                  <a16:creationId xmlns:a16="http://schemas.microsoft.com/office/drawing/2014/main" id="{65FC69F3-BEFA-5C15-B2B9-8614644EDB5D}"/>
                </a:ext>
                <a:ext uri="{C183D7F6-B498-43B3-948B-1728B52AA6E4}">
                  <adec:decorative xmlns:adec="http://schemas.microsoft.com/office/drawing/2017/decorative" val="1"/>
                </a:ext>
              </a:extLst>
            </p:cNvPr>
            <p:cNvSpPr>
              <a:spLocks/>
            </p:cNvSpPr>
            <p:nvPr/>
          </p:nvSpPr>
          <p:spPr bwMode="auto">
            <a:xfrm>
              <a:off x="5564" y="2177"/>
              <a:ext cx="95" cy="119"/>
            </a:xfrm>
            <a:custGeom>
              <a:avLst/>
              <a:gdLst>
                <a:gd name="T0" fmla="*/ 3 w 48"/>
                <a:gd name="T1" fmla="*/ 26 h 60"/>
                <a:gd name="T2" fmla="*/ 32 w 48"/>
                <a:gd name="T3" fmla="*/ 55 h 60"/>
                <a:gd name="T4" fmla="*/ 37 w 48"/>
                <a:gd name="T5" fmla="*/ 59 h 60"/>
                <a:gd name="T6" fmla="*/ 43 w 48"/>
                <a:gd name="T7" fmla="*/ 60 h 60"/>
                <a:gd name="T8" fmla="*/ 48 w 48"/>
                <a:gd name="T9" fmla="*/ 53 h 60"/>
                <a:gd name="T10" fmla="*/ 46 w 48"/>
                <a:gd name="T11" fmla="*/ 44 h 60"/>
                <a:gd name="T12" fmla="*/ 28 w 48"/>
                <a:gd name="T13" fmla="*/ 22 h 60"/>
                <a:gd name="T14" fmla="*/ 0 w 48"/>
                <a:gd name="T15" fmla="*/ 0 h 60"/>
                <a:gd name="T16" fmla="*/ 3 w 48"/>
                <a:gd name="T17" fmla="*/ 2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0">
                  <a:moveTo>
                    <a:pt x="3" y="26"/>
                  </a:moveTo>
                  <a:cubicBezTo>
                    <a:pt x="14" y="34"/>
                    <a:pt x="22" y="45"/>
                    <a:pt x="32" y="55"/>
                  </a:cubicBezTo>
                  <a:cubicBezTo>
                    <a:pt x="34" y="56"/>
                    <a:pt x="35" y="58"/>
                    <a:pt x="37" y="59"/>
                  </a:cubicBezTo>
                  <a:cubicBezTo>
                    <a:pt x="39" y="60"/>
                    <a:pt x="41" y="60"/>
                    <a:pt x="43" y="60"/>
                  </a:cubicBezTo>
                  <a:cubicBezTo>
                    <a:pt x="46" y="59"/>
                    <a:pt x="48" y="56"/>
                    <a:pt x="48" y="53"/>
                  </a:cubicBezTo>
                  <a:cubicBezTo>
                    <a:pt x="48" y="50"/>
                    <a:pt x="48" y="46"/>
                    <a:pt x="46" y="44"/>
                  </a:cubicBezTo>
                  <a:cubicBezTo>
                    <a:pt x="42" y="37"/>
                    <a:pt x="35" y="28"/>
                    <a:pt x="28" y="22"/>
                  </a:cubicBezTo>
                  <a:cubicBezTo>
                    <a:pt x="19" y="14"/>
                    <a:pt x="10" y="7"/>
                    <a:pt x="0" y="0"/>
                  </a:cubicBezTo>
                  <a:cubicBezTo>
                    <a:pt x="1" y="8"/>
                    <a:pt x="2" y="15"/>
                    <a:pt x="3" y="26"/>
                  </a:cubicBezTo>
                  <a:close/>
                </a:path>
              </a:pathLst>
            </a:custGeom>
            <a:solidFill>
              <a:srgbClr val="FEDC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5" name="Freeform 102">
              <a:extLst>
                <a:ext uri="{FF2B5EF4-FFF2-40B4-BE49-F238E27FC236}">
                  <a16:creationId xmlns:a16="http://schemas.microsoft.com/office/drawing/2014/main" id="{9441CA78-F5DF-94A7-C290-15E7F3BCD9A5}"/>
                </a:ext>
                <a:ext uri="{C183D7F6-B498-43B3-948B-1728B52AA6E4}">
                  <adec:decorative xmlns:adec="http://schemas.microsoft.com/office/drawing/2017/decorative" val="1"/>
                </a:ext>
              </a:extLst>
            </p:cNvPr>
            <p:cNvSpPr>
              <a:spLocks/>
            </p:cNvSpPr>
            <p:nvPr/>
          </p:nvSpPr>
          <p:spPr bwMode="auto">
            <a:xfrm>
              <a:off x="5438" y="2452"/>
              <a:ext cx="81" cy="59"/>
            </a:xfrm>
            <a:custGeom>
              <a:avLst/>
              <a:gdLst>
                <a:gd name="T0" fmla="*/ 0 w 41"/>
                <a:gd name="T1" fmla="*/ 10 h 30"/>
                <a:gd name="T2" fmla="*/ 1 w 41"/>
                <a:gd name="T3" fmla="*/ 0 h 30"/>
                <a:gd name="T4" fmla="*/ 38 w 41"/>
                <a:gd name="T5" fmla="*/ 20 h 30"/>
                <a:gd name="T6" fmla="*/ 41 w 41"/>
                <a:gd name="T7" fmla="*/ 22 h 30"/>
                <a:gd name="T8" fmla="*/ 41 w 41"/>
                <a:gd name="T9" fmla="*/ 26 h 30"/>
                <a:gd name="T10" fmla="*/ 40 w 41"/>
                <a:gd name="T11" fmla="*/ 30 h 30"/>
                <a:gd name="T12" fmla="*/ 29 w 41"/>
                <a:gd name="T13" fmla="*/ 26 h 30"/>
                <a:gd name="T14" fmla="*/ 5 w 41"/>
                <a:gd name="T15" fmla="*/ 15 h 30"/>
                <a:gd name="T16" fmla="*/ 0 w 41"/>
                <a:gd name="T17"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0">
                  <a:moveTo>
                    <a:pt x="0" y="10"/>
                  </a:moveTo>
                  <a:cubicBezTo>
                    <a:pt x="0" y="6"/>
                    <a:pt x="0" y="3"/>
                    <a:pt x="1" y="0"/>
                  </a:cubicBezTo>
                  <a:cubicBezTo>
                    <a:pt x="13" y="9"/>
                    <a:pt x="24" y="17"/>
                    <a:pt x="38" y="20"/>
                  </a:cubicBezTo>
                  <a:cubicBezTo>
                    <a:pt x="39" y="21"/>
                    <a:pt x="40" y="21"/>
                    <a:pt x="41" y="22"/>
                  </a:cubicBezTo>
                  <a:cubicBezTo>
                    <a:pt x="41" y="23"/>
                    <a:pt x="41" y="24"/>
                    <a:pt x="41" y="26"/>
                  </a:cubicBezTo>
                  <a:cubicBezTo>
                    <a:pt x="40" y="27"/>
                    <a:pt x="40" y="30"/>
                    <a:pt x="40" y="30"/>
                  </a:cubicBezTo>
                  <a:cubicBezTo>
                    <a:pt x="40" y="30"/>
                    <a:pt x="34" y="28"/>
                    <a:pt x="29" y="26"/>
                  </a:cubicBezTo>
                  <a:cubicBezTo>
                    <a:pt x="21" y="23"/>
                    <a:pt x="12" y="20"/>
                    <a:pt x="5" y="15"/>
                  </a:cubicBezTo>
                  <a:cubicBezTo>
                    <a:pt x="4" y="13"/>
                    <a:pt x="2" y="12"/>
                    <a:pt x="0" y="10"/>
                  </a:cubicBezTo>
                  <a:close/>
                </a:path>
              </a:pathLst>
            </a:custGeom>
            <a:solidFill>
              <a:srgbClr val="2846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6" name="Freeform 103">
              <a:extLst>
                <a:ext uri="{FF2B5EF4-FFF2-40B4-BE49-F238E27FC236}">
                  <a16:creationId xmlns:a16="http://schemas.microsoft.com/office/drawing/2014/main" id="{EC84B955-A05B-9FDE-E3AA-8723DD02D8D3}"/>
                </a:ext>
                <a:ext uri="{C183D7F6-B498-43B3-948B-1728B52AA6E4}">
                  <adec:decorative xmlns:adec="http://schemas.microsoft.com/office/drawing/2017/decorative" val="1"/>
                </a:ext>
              </a:extLst>
            </p:cNvPr>
            <p:cNvSpPr>
              <a:spLocks/>
            </p:cNvSpPr>
            <p:nvPr/>
          </p:nvSpPr>
          <p:spPr bwMode="auto">
            <a:xfrm>
              <a:off x="5381" y="2570"/>
              <a:ext cx="102" cy="101"/>
            </a:xfrm>
            <a:custGeom>
              <a:avLst/>
              <a:gdLst>
                <a:gd name="T0" fmla="*/ 2 w 52"/>
                <a:gd name="T1" fmla="*/ 29 h 51"/>
                <a:gd name="T2" fmla="*/ 1 w 52"/>
                <a:gd name="T3" fmla="*/ 40 h 51"/>
                <a:gd name="T4" fmla="*/ 7 w 52"/>
                <a:gd name="T5" fmla="*/ 43 h 51"/>
                <a:gd name="T6" fmla="*/ 8 w 52"/>
                <a:gd name="T7" fmla="*/ 41 h 51"/>
                <a:gd name="T8" fmla="*/ 8 w 52"/>
                <a:gd name="T9" fmla="*/ 47 h 51"/>
                <a:gd name="T10" fmla="*/ 14 w 52"/>
                <a:gd name="T11" fmla="*/ 48 h 51"/>
                <a:gd name="T12" fmla="*/ 17 w 52"/>
                <a:gd name="T13" fmla="*/ 50 h 51"/>
                <a:gd name="T14" fmla="*/ 20 w 52"/>
                <a:gd name="T15" fmla="*/ 47 h 51"/>
                <a:gd name="T16" fmla="*/ 25 w 52"/>
                <a:gd name="T17" fmla="*/ 49 h 51"/>
                <a:gd name="T18" fmla="*/ 33 w 52"/>
                <a:gd name="T19" fmla="*/ 40 h 51"/>
                <a:gd name="T20" fmla="*/ 52 w 52"/>
                <a:gd name="T21" fmla="*/ 6 h 51"/>
                <a:gd name="T22" fmla="*/ 11 w 52"/>
                <a:gd name="T23" fmla="*/ 0 h 51"/>
                <a:gd name="T24" fmla="*/ 2 w 52"/>
                <a:gd name="T25" fmla="*/ 2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51">
                  <a:moveTo>
                    <a:pt x="2" y="29"/>
                  </a:moveTo>
                  <a:cubicBezTo>
                    <a:pt x="1" y="32"/>
                    <a:pt x="0" y="37"/>
                    <a:pt x="1" y="40"/>
                  </a:cubicBezTo>
                  <a:cubicBezTo>
                    <a:pt x="1" y="42"/>
                    <a:pt x="4" y="45"/>
                    <a:pt x="7" y="43"/>
                  </a:cubicBezTo>
                  <a:cubicBezTo>
                    <a:pt x="7" y="42"/>
                    <a:pt x="8" y="41"/>
                    <a:pt x="8" y="41"/>
                  </a:cubicBezTo>
                  <a:cubicBezTo>
                    <a:pt x="8" y="42"/>
                    <a:pt x="8" y="45"/>
                    <a:pt x="8" y="47"/>
                  </a:cubicBezTo>
                  <a:cubicBezTo>
                    <a:pt x="9" y="49"/>
                    <a:pt x="12" y="51"/>
                    <a:pt x="14" y="48"/>
                  </a:cubicBezTo>
                  <a:cubicBezTo>
                    <a:pt x="15" y="49"/>
                    <a:pt x="16" y="50"/>
                    <a:pt x="17" y="50"/>
                  </a:cubicBezTo>
                  <a:cubicBezTo>
                    <a:pt x="18" y="49"/>
                    <a:pt x="19" y="48"/>
                    <a:pt x="20" y="47"/>
                  </a:cubicBezTo>
                  <a:cubicBezTo>
                    <a:pt x="21" y="49"/>
                    <a:pt x="23" y="50"/>
                    <a:pt x="25" y="49"/>
                  </a:cubicBezTo>
                  <a:cubicBezTo>
                    <a:pt x="29" y="47"/>
                    <a:pt x="31" y="43"/>
                    <a:pt x="33" y="40"/>
                  </a:cubicBezTo>
                  <a:cubicBezTo>
                    <a:pt x="40" y="29"/>
                    <a:pt x="48" y="18"/>
                    <a:pt x="52" y="6"/>
                  </a:cubicBezTo>
                  <a:cubicBezTo>
                    <a:pt x="38" y="2"/>
                    <a:pt x="25" y="0"/>
                    <a:pt x="11" y="0"/>
                  </a:cubicBezTo>
                  <a:cubicBezTo>
                    <a:pt x="7" y="9"/>
                    <a:pt x="4" y="19"/>
                    <a:pt x="2" y="29"/>
                  </a:cubicBezTo>
                  <a:close/>
                </a:path>
              </a:pathLst>
            </a:custGeom>
            <a:solidFill>
              <a:srgbClr val="D79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7" name="Freeform 104">
              <a:extLst>
                <a:ext uri="{FF2B5EF4-FFF2-40B4-BE49-F238E27FC236}">
                  <a16:creationId xmlns:a16="http://schemas.microsoft.com/office/drawing/2014/main" id="{F4C7483D-AB37-4D90-CBFC-9DA1BD897FEC}"/>
                </a:ext>
                <a:ext uri="{C183D7F6-B498-43B3-948B-1728B52AA6E4}">
                  <adec:decorative xmlns:adec="http://schemas.microsoft.com/office/drawing/2017/decorative" val="1"/>
                </a:ext>
              </a:extLst>
            </p:cNvPr>
            <p:cNvSpPr>
              <a:spLocks/>
            </p:cNvSpPr>
            <p:nvPr/>
          </p:nvSpPr>
          <p:spPr bwMode="auto">
            <a:xfrm>
              <a:off x="5479" y="2501"/>
              <a:ext cx="143" cy="124"/>
            </a:xfrm>
            <a:custGeom>
              <a:avLst/>
              <a:gdLst>
                <a:gd name="T0" fmla="*/ 70 w 72"/>
                <a:gd name="T1" fmla="*/ 45 h 63"/>
                <a:gd name="T2" fmla="*/ 72 w 72"/>
                <a:gd name="T3" fmla="*/ 41 h 63"/>
                <a:gd name="T4" fmla="*/ 69 w 72"/>
                <a:gd name="T5" fmla="*/ 37 h 63"/>
                <a:gd name="T6" fmla="*/ 32 w 72"/>
                <a:gd name="T7" fmla="*/ 10 h 63"/>
                <a:gd name="T8" fmla="*/ 12 w 72"/>
                <a:gd name="T9" fmla="*/ 1 h 63"/>
                <a:gd name="T10" fmla="*/ 9 w 72"/>
                <a:gd name="T11" fmla="*/ 1 h 63"/>
                <a:gd name="T12" fmla="*/ 8 w 72"/>
                <a:gd name="T13" fmla="*/ 2 h 63"/>
                <a:gd name="T14" fmla="*/ 3 w 72"/>
                <a:gd name="T15" fmla="*/ 40 h 63"/>
                <a:gd name="T16" fmla="*/ 59 w 72"/>
                <a:gd name="T17" fmla="*/ 63 h 63"/>
                <a:gd name="T18" fmla="*/ 62 w 72"/>
                <a:gd name="T19" fmla="*/ 63 h 63"/>
                <a:gd name="T20" fmla="*/ 64 w 72"/>
                <a:gd name="T21" fmla="*/ 60 h 63"/>
                <a:gd name="T22" fmla="*/ 63 w 72"/>
                <a:gd name="T23" fmla="*/ 58 h 63"/>
                <a:gd name="T24" fmla="*/ 64 w 72"/>
                <a:gd name="T25" fmla="*/ 58 h 63"/>
                <a:gd name="T26" fmla="*/ 68 w 72"/>
                <a:gd name="T27" fmla="*/ 57 h 63"/>
                <a:gd name="T28" fmla="*/ 71 w 72"/>
                <a:gd name="T29" fmla="*/ 54 h 63"/>
                <a:gd name="T30" fmla="*/ 71 w 72"/>
                <a:gd name="T31" fmla="*/ 53 h 63"/>
                <a:gd name="T32" fmla="*/ 72 w 72"/>
                <a:gd name="T33" fmla="*/ 51 h 63"/>
                <a:gd name="T34" fmla="*/ 70 w 72"/>
                <a:gd name="T35"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63">
                  <a:moveTo>
                    <a:pt x="70" y="45"/>
                  </a:moveTo>
                  <a:cubicBezTo>
                    <a:pt x="71" y="45"/>
                    <a:pt x="72" y="43"/>
                    <a:pt x="72" y="41"/>
                  </a:cubicBezTo>
                  <a:cubicBezTo>
                    <a:pt x="71" y="39"/>
                    <a:pt x="70" y="38"/>
                    <a:pt x="69" y="37"/>
                  </a:cubicBezTo>
                  <a:cubicBezTo>
                    <a:pt x="58" y="26"/>
                    <a:pt x="45" y="18"/>
                    <a:pt x="32" y="10"/>
                  </a:cubicBezTo>
                  <a:cubicBezTo>
                    <a:pt x="25" y="7"/>
                    <a:pt x="19" y="3"/>
                    <a:pt x="12" y="1"/>
                  </a:cubicBezTo>
                  <a:cubicBezTo>
                    <a:pt x="11" y="1"/>
                    <a:pt x="10" y="0"/>
                    <a:pt x="9" y="1"/>
                  </a:cubicBezTo>
                  <a:cubicBezTo>
                    <a:pt x="9" y="1"/>
                    <a:pt x="8" y="2"/>
                    <a:pt x="8" y="2"/>
                  </a:cubicBezTo>
                  <a:cubicBezTo>
                    <a:pt x="2" y="14"/>
                    <a:pt x="0" y="27"/>
                    <a:pt x="3" y="40"/>
                  </a:cubicBezTo>
                  <a:cubicBezTo>
                    <a:pt x="21" y="50"/>
                    <a:pt x="39" y="61"/>
                    <a:pt x="59" y="63"/>
                  </a:cubicBezTo>
                  <a:cubicBezTo>
                    <a:pt x="60" y="63"/>
                    <a:pt x="61" y="63"/>
                    <a:pt x="62" y="63"/>
                  </a:cubicBezTo>
                  <a:cubicBezTo>
                    <a:pt x="63" y="63"/>
                    <a:pt x="64" y="61"/>
                    <a:pt x="64" y="60"/>
                  </a:cubicBezTo>
                  <a:cubicBezTo>
                    <a:pt x="63" y="59"/>
                    <a:pt x="62" y="58"/>
                    <a:pt x="63" y="58"/>
                  </a:cubicBezTo>
                  <a:cubicBezTo>
                    <a:pt x="63" y="58"/>
                    <a:pt x="64" y="58"/>
                    <a:pt x="64" y="58"/>
                  </a:cubicBezTo>
                  <a:cubicBezTo>
                    <a:pt x="66" y="58"/>
                    <a:pt x="67" y="58"/>
                    <a:pt x="68" y="57"/>
                  </a:cubicBezTo>
                  <a:cubicBezTo>
                    <a:pt x="69" y="57"/>
                    <a:pt x="71" y="55"/>
                    <a:pt x="71" y="54"/>
                  </a:cubicBezTo>
                  <a:cubicBezTo>
                    <a:pt x="71" y="54"/>
                    <a:pt x="71" y="53"/>
                    <a:pt x="71" y="53"/>
                  </a:cubicBezTo>
                  <a:cubicBezTo>
                    <a:pt x="71" y="52"/>
                    <a:pt x="71" y="51"/>
                    <a:pt x="72" y="51"/>
                  </a:cubicBezTo>
                  <a:cubicBezTo>
                    <a:pt x="72" y="49"/>
                    <a:pt x="72" y="46"/>
                    <a:pt x="70" y="45"/>
                  </a:cubicBezTo>
                  <a:close/>
                </a:path>
              </a:pathLst>
            </a:custGeom>
            <a:solidFill>
              <a:srgbClr val="D79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8" name="Freeform 105">
              <a:extLst>
                <a:ext uri="{FF2B5EF4-FFF2-40B4-BE49-F238E27FC236}">
                  <a16:creationId xmlns:a16="http://schemas.microsoft.com/office/drawing/2014/main" id="{D9A70FF3-154E-0BB1-51D7-9654531AE1E1}"/>
                </a:ext>
                <a:ext uri="{C183D7F6-B498-43B3-948B-1728B52AA6E4}">
                  <adec:decorative xmlns:adec="http://schemas.microsoft.com/office/drawing/2017/decorative" val="1"/>
                </a:ext>
              </a:extLst>
            </p:cNvPr>
            <p:cNvSpPr>
              <a:spLocks/>
            </p:cNvSpPr>
            <p:nvPr/>
          </p:nvSpPr>
          <p:spPr bwMode="auto">
            <a:xfrm>
              <a:off x="5187" y="2377"/>
              <a:ext cx="314" cy="207"/>
            </a:xfrm>
            <a:custGeom>
              <a:avLst/>
              <a:gdLst>
                <a:gd name="T0" fmla="*/ 48 w 159"/>
                <a:gd name="T1" fmla="*/ 83 h 105"/>
                <a:gd name="T2" fmla="*/ 150 w 159"/>
                <a:gd name="T3" fmla="*/ 105 h 105"/>
                <a:gd name="T4" fmla="*/ 152 w 159"/>
                <a:gd name="T5" fmla="*/ 105 h 105"/>
                <a:gd name="T6" fmla="*/ 153 w 159"/>
                <a:gd name="T7" fmla="*/ 100 h 105"/>
                <a:gd name="T8" fmla="*/ 158 w 159"/>
                <a:gd name="T9" fmla="*/ 68 h 105"/>
                <a:gd name="T10" fmla="*/ 159 w 159"/>
                <a:gd name="T11" fmla="*/ 65 h 105"/>
                <a:gd name="T12" fmla="*/ 153 w 159"/>
                <a:gd name="T13" fmla="*/ 59 h 105"/>
                <a:gd name="T14" fmla="*/ 51 w 159"/>
                <a:gd name="T15" fmla="*/ 15 h 105"/>
                <a:gd name="T16" fmla="*/ 3 w 159"/>
                <a:gd name="T17" fmla="*/ 0 h 105"/>
                <a:gd name="T18" fmla="*/ 1 w 159"/>
                <a:gd name="T19" fmla="*/ 0 h 105"/>
                <a:gd name="T20" fmla="*/ 1 w 159"/>
                <a:gd name="T21" fmla="*/ 3 h 105"/>
                <a:gd name="T22" fmla="*/ 12 w 159"/>
                <a:gd name="T23" fmla="*/ 16 h 105"/>
                <a:gd name="T24" fmla="*/ 48 w 159"/>
                <a:gd name="T25"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05">
                  <a:moveTo>
                    <a:pt x="48" y="83"/>
                  </a:moveTo>
                  <a:cubicBezTo>
                    <a:pt x="81" y="95"/>
                    <a:pt x="115" y="102"/>
                    <a:pt x="150" y="105"/>
                  </a:cubicBezTo>
                  <a:cubicBezTo>
                    <a:pt x="151" y="105"/>
                    <a:pt x="152" y="105"/>
                    <a:pt x="152" y="105"/>
                  </a:cubicBezTo>
                  <a:cubicBezTo>
                    <a:pt x="154" y="104"/>
                    <a:pt x="154" y="102"/>
                    <a:pt x="153" y="100"/>
                  </a:cubicBezTo>
                  <a:cubicBezTo>
                    <a:pt x="151" y="89"/>
                    <a:pt x="153" y="78"/>
                    <a:pt x="158" y="68"/>
                  </a:cubicBezTo>
                  <a:cubicBezTo>
                    <a:pt x="158" y="67"/>
                    <a:pt x="159" y="66"/>
                    <a:pt x="159" y="65"/>
                  </a:cubicBezTo>
                  <a:cubicBezTo>
                    <a:pt x="159" y="62"/>
                    <a:pt x="156" y="60"/>
                    <a:pt x="153" y="59"/>
                  </a:cubicBezTo>
                  <a:cubicBezTo>
                    <a:pt x="120" y="44"/>
                    <a:pt x="85" y="29"/>
                    <a:pt x="51" y="15"/>
                  </a:cubicBezTo>
                  <a:cubicBezTo>
                    <a:pt x="35" y="9"/>
                    <a:pt x="20" y="3"/>
                    <a:pt x="3" y="0"/>
                  </a:cubicBezTo>
                  <a:cubicBezTo>
                    <a:pt x="3" y="0"/>
                    <a:pt x="2" y="0"/>
                    <a:pt x="1" y="0"/>
                  </a:cubicBezTo>
                  <a:cubicBezTo>
                    <a:pt x="0" y="0"/>
                    <a:pt x="1" y="2"/>
                    <a:pt x="1" y="3"/>
                  </a:cubicBezTo>
                  <a:cubicBezTo>
                    <a:pt x="4" y="8"/>
                    <a:pt x="8" y="12"/>
                    <a:pt x="12" y="16"/>
                  </a:cubicBezTo>
                  <a:cubicBezTo>
                    <a:pt x="28" y="35"/>
                    <a:pt x="37" y="58"/>
                    <a:pt x="48" y="83"/>
                  </a:cubicBezTo>
                  <a:close/>
                </a:path>
              </a:pathLst>
            </a:custGeom>
            <a:solidFill>
              <a:srgbClr val="0093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9" name="Freeform 106">
              <a:extLst>
                <a:ext uri="{FF2B5EF4-FFF2-40B4-BE49-F238E27FC236}">
                  <a16:creationId xmlns:a16="http://schemas.microsoft.com/office/drawing/2014/main" id="{515F2113-E32E-7811-3432-BF4C40753119}"/>
                </a:ext>
                <a:ext uri="{C183D7F6-B498-43B3-948B-1728B52AA6E4}">
                  <adec:decorative xmlns:adec="http://schemas.microsoft.com/office/drawing/2017/decorative" val="1"/>
                </a:ext>
              </a:extLst>
            </p:cNvPr>
            <p:cNvSpPr>
              <a:spLocks/>
            </p:cNvSpPr>
            <p:nvPr/>
          </p:nvSpPr>
          <p:spPr bwMode="auto">
            <a:xfrm>
              <a:off x="5122" y="1708"/>
              <a:ext cx="190" cy="248"/>
            </a:xfrm>
            <a:custGeom>
              <a:avLst/>
              <a:gdLst>
                <a:gd name="T0" fmla="*/ 0 w 96"/>
                <a:gd name="T1" fmla="*/ 61 h 126"/>
                <a:gd name="T2" fmla="*/ 17 w 96"/>
                <a:gd name="T3" fmla="*/ 26 h 126"/>
                <a:gd name="T4" fmla="*/ 75 w 96"/>
                <a:gd name="T5" fmla="*/ 0 h 126"/>
                <a:gd name="T6" fmla="*/ 80 w 96"/>
                <a:gd name="T7" fmla="*/ 33 h 126"/>
                <a:gd name="T8" fmla="*/ 86 w 96"/>
                <a:gd name="T9" fmla="*/ 46 h 126"/>
                <a:gd name="T10" fmla="*/ 92 w 96"/>
                <a:gd name="T11" fmla="*/ 53 h 126"/>
                <a:gd name="T12" fmla="*/ 93 w 96"/>
                <a:gd name="T13" fmla="*/ 61 h 126"/>
                <a:gd name="T14" fmla="*/ 71 w 96"/>
                <a:gd name="T15" fmla="*/ 120 h 126"/>
                <a:gd name="T16" fmla="*/ 61 w 96"/>
                <a:gd name="T17" fmla="*/ 126 h 126"/>
                <a:gd name="T18" fmla="*/ 48 w 96"/>
                <a:gd name="T19" fmla="*/ 119 h 126"/>
                <a:gd name="T20" fmla="*/ 19 w 96"/>
                <a:gd name="T21" fmla="*/ 91 h 126"/>
                <a:gd name="T22" fmla="*/ 8 w 96"/>
                <a:gd name="T23" fmla="*/ 78 h 126"/>
                <a:gd name="T24" fmla="*/ 0 w 96"/>
                <a:gd name="T25" fmla="*/ 6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26">
                  <a:moveTo>
                    <a:pt x="0" y="61"/>
                  </a:moveTo>
                  <a:cubicBezTo>
                    <a:pt x="11" y="51"/>
                    <a:pt x="19" y="41"/>
                    <a:pt x="17" y="26"/>
                  </a:cubicBezTo>
                  <a:cubicBezTo>
                    <a:pt x="17" y="24"/>
                    <a:pt x="53" y="14"/>
                    <a:pt x="75" y="0"/>
                  </a:cubicBezTo>
                  <a:cubicBezTo>
                    <a:pt x="74" y="11"/>
                    <a:pt x="76" y="23"/>
                    <a:pt x="80" y="33"/>
                  </a:cubicBezTo>
                  <a:cubicBezTo>
                    <a:pt x="81" y="38"/>
                    <a:pt x="83" y="43"/>
                    <a:pt x="86" y="46"/>
                  </a:cubicBezTo>
                  <a:cubicBezTo>
                    <a:pt x="88" y="49"/>
                    <a:pt x="90" y="51"/>
                    <a:pt x="92" y="53"/>
                  </a:cubicBezTo>
                  <a:cubicBezTo>
                    <a:pt x="93" y="56"/>
                    <a:pt x="93" y="58"/>
                    <a:pt x="93" y="61"/>
                  </a:cubicBezTo>
                  <a:cubicBezTo>
                    <a:pt x="96" y="83"/>
                    <a:pt x="87" y="105"/>
                    <a:pt x="71" y="120"/>
                  </a:cubicBezTo>
                  <a:cubicBezTo>
                    <a:pt x="68" y="123"/>
                    <a:pt x="65" y="126"/>
                    <a:pt x="61" y="126"/>
                  </a:cubicBezTo>
                  <a:cubicBezTo>
                    <a:pt x="56" y="126"/>
                    <a:pt x="52" y="122"/>
                    <a:pt x="48" y="119"/>
                  </a:cubicBezTo>
                  <a:cubicBezTo>
                    <a:pt x="39" y="109"/>
                    <a:pt x="29" y="100"/>
                    <a:pt x="19" y="91"/>
                  </a:cubicBezTo>
                  <a:cubicBezTo>
                    <a:pt x="15" y="87"/>
                    <a:pt x="11" y="83"/>
                    <a:pt x="8" y="78"/>
                  </a:cubicBezTo>
                  <a:cubicBezTo>
                    <a:pt x="4" y="74"/>
                    <a:pt x="2" y="68"/>
                    <a:pt x="0" y="61"/>
                  </a:cubicBezTo>
                  <a:close/>
                </a:path>
              </a:pathLst>
            </a:custGeom>
            <a:solidFill>
              <a:srgbClr val="F8BC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0" name="Freeform 107">
              <a:extLst>
                <a:ext uri="{FF2B5EF4-FFF2-40B4-BE49-F238E27FC236}">
                  <a16:creationId xmlns:a16="http://schemas.microsoft.com/office/drawing/2014/main" id="{D778F669-754B-6B97-CA4A-5A234987CD84}"/>
                </a:ext>
                <a:ext uri="{C183D7F6-B498-43B3-948B-1728B52AA6E4}">
                  <adec:decorative xmlns:adec="http://schemas.microsoft.com/office/drawing/2017/decorative" val="1"/>
                </a:ext>
              </a:extLst>
            </p:cNvPr>
            <p:cNvSpPr>
              <a:spLocks/>
            </p:cNvSpPr>
            <p:nvPr/>
          </p:nvSpPr>
          <p:spPr bwMode="auto">
            <a:xfrm>
              <a:off x="4958" y="1791"/>
              <a:ext cx="620" cy="706"/>
            </a:xfrm>
            <a:custGeom>
              <a:avLst/>
              <a:gdLst>
                <a:gd name="T0" fmla="*/ 2 w 314"/>
                <a:gd name="T1" fmla="*/ 105 h 358"/>
                <a:gd name="T2" fmla="*/ 14 w 314"/>
                <a:gd name="T3" fmla="*/ 65 h 358"/>
                <a:gd name="T4" fmla="*/ 38 w 314"/>
                <a:gd name="T5" fmla="*/ 43 h 358"/>
                <a:gd name="T6" fmla="*/ 42 w 314"/>
                <a:gd name="T7" fmla="*/ 41 h 358"/>
                <a:gd name="T8" fmla="*/ 46 w 314"/>
                <a:gd name="T9" fmla="*/ 35 h 358"/>
                <a:gd name="T10" fmla="*/ 55 w 314"/>
                <a:gd name="T11" fmla="*/ 27 h 358"/>
                <a:gd name="T12" fmla="*/ 80 w 314"/>
                <a:gd name="T13" fmla="*/ 17 h 358"/>
                <a:gd name="T14" fmla="*/ 83 w 314"/>
                <a:gd name="T15" fmla="*/ 17 h 358"/>
                <a:gd name="T16" fmla="*/ 87 w 314"/>
                <a:gd name="T17" fmla="*/ 22 h 358"/>
                <a:gd name="T18" fmla="*/ 105 w 314"/>
                <a:gd name="T19" fmla="*/ 42 h 358"/>
                <a:gd name="T20" fmla="*/ 172 w 314"/>
                <a:gd name="T21" fmla="*/ 33 h 358"/>
                <a:gd name="T22" fmla="*/ 174 w 314"/>
                <a:gd name="T23" fmla="*/ 21 h 358"/>
                <a:gd name="T24" fmla="*/ 171 w 314"/>
                <a:gd name="T25" fmla="*/ 10 h 358"/>
                <a:gd name="T26" fmla="*/ 171 w 314"/>
                <a:gd name="T27" fmla="*/ 5 h 358"/>
                <a:gd name="T28" fmla="*/ 174 w 314"/>
                <a:gd name="T29" fmla="*/ 3 h 358"/>
                <a:gd name="T30" fmla="*/ 208 w 314"/>
                <a:gd name="T31" fmla="*/ 5 h 358"/>
                <a:gd name="T32" fmla="*/ 217 w 314"/>
                <a:gd name="T33" fmla="*/ 11 h 358"/>
                <a:gd name="T34" fmla="*/ 224 w 314"/>
                <a:gd name="T35" fmla="*/ 10 h 358"/>
                <a:gd name="T36" fmla="*/ 248 w 314"/>
                <a:gd name="T37" fmla="*/ 16 h 358"/>
                <a:gd name="T38" fmla="*/ 275 w 314"/>
                <a:gd name="T39" fmla="*/ 53 h 358"/>
                <a:gd name="T40" fmla="*/ 312 w 314"/>
                <a:gd name="T41" fmla="*/ 225 h 358"/>
                <a:gd name="T42" fmla="*/ 314 w 314"/>
                <a:gd name="T43" fmla="*/ 248 h 358"/>
                <a:gd name="T44" fmla="*/ 311 w 314"/>
                <a:gd name="T45" fmla="*/ 272 h 358"/>
                <a:gd name="T46" fmla="*/ 284 w 314"/>
                <a:gd name="T47" fmla="*/ 358 h 358"/>
                <a:gd name="T48" fmla="*/ 250 w 314"/>
                <a:gd name="T49" fmla="*/ 342 h 358"/>
                <a:gd name="T50" fmla="*/ 244 w 314"/>
                <a:gd name="T51" fmla="*/ 337 h 358"/>
                <a:gd name="T52" fmla="*/ 246 w 314"/>
                <a:gd name="T53" fmla="*/ 322 h 358"/>
                <a:gd name="T54" fmla="*/ 258 w 314"/>
                <a:gd name="T55" fmla="*/ 279 h 358"/>
                <a:gd name="T56" fmla="*/ 261 w 314"/>
                <a:gd name="T57" fmla="*/ 271 h 358"/>
                <a:gd name="T58" fmla="*/ 235 w 314"/>
                <a:gd name="T59" fmla="*/ 278 h 358"/>
                <a:gd name="T60" fmla="*/ 103 w 314"/>
                <a:gd name="T61" fmla="*/ 299 h 358"/>
                <a:gd name="T62" fmla="*/ 45 w 314"/>
                <a:gd name="T63" fmla="*/ 237 h 358"/>
                <a:gd name="T64" fmla="*/ 18 w 314"/>
                <a:gd name="T65" fmla="*/ 181 h 358"/>
                <a:gd name="T66" fmla="*/ 2 w 314"/>
                <a:gd name="T67" fmla="*/ 10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4" h="358">
                  <a:moveTo>
                    <a:pt x="2" y="105"/>
                  </a:moveTo>
                  <a:cubicBezTo>
                    <a:pt x="2" y="92"/>
                    <a:pt x="8" y="76"/>
                    <a:pt x="14" y="65"/>
                  </a:cubicBezTo>
                  <a:cubicBezTo>
                    <a:pt x="19" y="55"/>
                    <a:pt x="28" y="47"/>
                    <a:pt x="38" y="43"/>
                  </a:cubicBezTo>
                  <a:cubicBezTo>
                    <a:pt x="40" y="42"/>
                    <a:pt x="41" y="42"/>
                    <a:pt x="42" y="41"/>
                  </a:cubicBezTo>
                  <a:cubicBezTo>
                    <a:pt x="44" y="40"/>
                    <a:pt x="45" y="37"/>
                    <a:pt x="46" y="35"/>
                  </a:cubicBezTo>
                  <a:cubicBezTo>
                    <a:pt x="48" y="31"/>
                    <a:pt x="52" y="28"/>
                    <a:pt x="55" y="27"/>
                  </a:cubicBezTo>
                  <a:cubicBezTo>
                    <a:pt x="63" y="22"/>
                    <a:pt x="71" y="18"/>
                    <a:pt x="80" y="17"/>
                  </a:cubicBezTo>
                  <a:cubicBezTo>
                    <a:pt x="81" y="17"/>
                    <a:pt x="82" y="16"/>
                    <a:pt x="83" y="17"/>
                  </a:cubicBezTo>
                  <a:cubicBezTo>
                    <a:pt x="85" y="18"/>
                    <a:pt x="86" y="20"/>
                    <a:pt x="87" y="22"/>
                  </a:cubicBezTo>
                  <a:cubicBezTo>
                    <a:pt x="91" y="30"/>
                    <a:pt x="98" y="36"/>
                    <a:pt x="105" y="42"/>
                  </a:cubicBezTo>
                  <a:cubicBezTo>
                    <a:pt x="118" y="53"/>
                    <a:pt x="168" y="48"/>
                    <a:pt x="172" y="33"/>
                  </a:cubicBezTo>
                  <a:cubicBezTo>
                    <a:pt x="173" y="30"/>
                    <a:pt x="174" y="26"/>
                    <a:pt x="174" y="21"/>
                  </a:cubicBezTo>
                  <a:cubicBezTo>
                    <a:pt x="174" y="17"/>
                    <a:pt x="173" y="13"/>
                    <a:pt x="171" y="10"/>
                  </a:cubicBezTo>
                  <a:cubicBezTo>
                    <a:pt x="171" y="9"/>
                    <a:pt x="169" y="7"/>
                    <a:pt x="171" y="5"/>
                  </a:cubicBezTo>
                  <a:cubicBezTo>
                    <a:pt x="172" y="4"/>
                    <a:pt x="173" y="4"/>
                    <a:pt x="174" y="3"/>
                  </a:cubicBezTo>
                  <a:cubicBezTo>
                    <a:pt x="185" y="0"/>
                    <a:pt x="198" y="0"/>
                    <a:pt x="208" y="5"/>
                  </a:cubicBezTo>
                  <a:cubicBezTo>
                    <a:pt x="212" y="6"/>
                    <a:pt x="216" y="8"/>
                    <a:pt x="217" y="11"/>
                  </a:cubicBezTo>
                  <a:cubicBezTo>
                    <a:pt x="219" y="10"/>
                    <a:pt x="221" y="10"/>
                    <a:pt x="224" y="10"/>
                  </a:cubicBezTo>
                  <a:cubicBezTo>
                    <a:pt x="232" y="11"/>
                    <a:pt x="241" y="12"/>
                    <a:pt x="248" y="16"/>
                  </a:cubicBezTo>
                  <a:cubicBezTo>
                    <a:pt x="258" y="21"/>
                    <a:pt x="273" y="41"/>
                    <a:pt x="275" y="53"/>
                  </a:cubicBezTo>
                  <a:cubicBezTo>
                    <a:pt x="292" y="113"/>
                    <a:pt x="301" y="163"/>
                    <a:pt x="312" y="225"/>
                  </a:cubicBezTo>
                  <a:cubicBezTo>
                    <a:pt x="313" y="232"/>
                    <a:pt x="314" y="240"/>
                    <a:pt x="314" y="248"/>
                  </a:cubicBezTo>
                  <a:cubicBezTo>
                    <a:pt x="314" y="256"/>
                    <a:pt x="313" y="265"/>
                    <a:pt x="311" y="272"/>
                  </a:cubicBezTo>
                  <a:cubicBezTo>
                    <a:pt x="305" y="302"/>
                    <a:pt x="297" y="330"/>
                    <a:pt x="284" y="358"/>
                  </a:cubicBezTo>
                  <a:cubicBezTo>
                    <a:pt x="272" y="354"/>
                    <a:pt x="261" y="349"/>
                    <a:pt x="250" y="342"/>
                  </a:cubicBezTo>
                  <a:cubicBezTo>
                    <a:pt x="248" y="341"/>
                    <a:pt x="245" y="339"/>
                    <a:pt x="244" y="337"/>
                  </a:cubicBezTo>
                  <a:cubicBezTo>
                    <a:pt x="243" y="332"/>
                    <a:pt x="245" y="327"/>
                    <a:pt x="246" y="322"/>
                  </a:cubicBezTo>
                  <a:cubicBezTo>
                    <a:pt x="250" y="308"/>
                    <a:pt x="254" y="294"/>
                    <a:pt x="258" y="279"/>
                  </a:cubicBezTo>
                  <a:cubicBezTo>
                    <a:pt x="261" y="265"/>
                    <a:pt x="263" y="285"/>
                    <a:pt x="261" y="271"/>
                  </a:cubicBezTo>
                  <a:cubicBezTo>
                    <a:pt x="252" y="277"/>
                    <a:pt x="246" y="276"/>
                    <a:pt x="235" y="278"/>
                  </a:cubicBezTo>
                  <a:cubicBezTo>
                    <a:pt x="224" y="279"/>
                    <a:pt x="123" y="298"/>
                    <a:pt x="103" y="299"/>
                  </a:cubicBezTo>
                  <a:cubicBezTo>
                    <a:pt x="84" y="294"/>
                    <a:pt x="54" y="254"/>
                    <a:pt x="45" y="237"/>
                  </a:cubicBezTo>
                  <a:cubicBezTo>
                    <a:pt x="35" y="219"/>
                    <a:pt x="22" y="200"/>
                    <a:pt x="18" y="181"/>
                  </a:cubicBezTo>
                  <a:cubicBezTo>
                    <a:pt x="12" y="155"/>
                    <a:pt x="0" y="136"/>
                    <a:pt x="2" y="105"/>
                  </a:cubicBezTo>
                  <a:close/>
                </a:path>
              </a:pathLst>
            </a:custGeom>
            <a:solidFill>
              <a:srgbClr val="0093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1" name="Freeform 108">
              <a:extLst>
                <a:ext uri="{FF2B5EF4-FFF2-40B4-BE49-F238E27FC236}">
                  <a16:creationId xmlns:a16="http://schemas.microsoft.com/office/drawing/2014/main" id="{86AA5C74-4E14-6D2C-44B7-4B65EBF577D8}"/>
                </a:ext>
                <a:ext uri="{C183D7F6-B498-43B3-948B-1728B52AA6E4}">
                  <adec:decorative xmlns:adec="http://schemas.microsoft.com/office/drawing/2017/decorative" val="1"/>
                </a:ext>
              </a:extLst>
            </p:cNvPr>
            <p:cNvSpPr>
              <a:spLocks/>
            </p:cNvSpPr>
            <p:nvPr/>
          </p:nvSpPr>
          <p:spPr bwMode="auto">
            <a:xfrm>
              <a:off x="5189" y="2452"/>
              <a:ext cx="111" cy="319"/>
            </a:xfrm>
            <a:custGeom>
              <a:avLst/>
              <a:gdLst>
                <a:gd name="T0" fmla="*/ 2 w 56"/>
                <a:gd name="T1" fmla="*/ 160 h 162"/>
                <a:gd name="T2" fmla="*/ 31 w 56"/>
                <a:gd name="T3" fmla="*/ 125 h 162"/>
                <a:gd name="T4" fmla="*/ 35 w 56"/>
                <a:gd name="T5" fmla="*/ 79 h 162"/>
                <a:gd name="T6" fmla="*/ 32 w 56"/>
                <a:gd name="T7" fmla="*/ 53 h 162"/>
                <a:gd name="T8" fmla="*/ 19 w 56"/>
                <a:gd name="T9" fmla="*/ 18 h 162"/>
                <a:gd name="T10" fmla="*/ 23 w 56"/>
                <a:gd name="T11" fmla="*/ 6 h 162"/>
                <a:gd name="T12" fmla="*/ 35 w 56"/>
                <a:gd name="T13" fmla="*/ 3 h 162"/>
                <a:gd name="T14" fmla="*/ 49 w 56"/>
                <a:gd name="T15" fmla="*/ 37 h 162"/>
                <a:gd name="T16" fmla="*/ 56 w 56"/>
                <a:gd name="T17" fmla="*/ 86 h 162"/>
                <a:gd name="T18" fmla="*/ 46 w 56"/>
                <a:gd name="T19" fmla="*/ 133 h 162"/>
                <a:gd name="T20" fmla="*/ 25 w 56"/>
                <a:gd name="T21" fmla="*/ 155 h 162"/>
                <a:gd name="T22" fmla="*/ 0 w 56"/>
                <a:gd name="T23" fmla="*/ 161 h 162"/>
                <a:gd name="T24" fmla="*/ 2 w 56"/>
                <a:gd name="T25" fmla="*/ 16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162">
                  <a:moveTo>
                    <a:pt x="2" y="160"/>
                  </a:moveTo>
                  <a:cubicBezTo>
                    <a:pt x="16" y="153"/>
                    <a:pt x="26" y="140"/>
                    <a:pt x="31" y="125"/>
                  </a:cubicBezTo>
                  <a:cubicBezTo>
                    <a:pt x="36" y="110"/>
                    <a:pt x="36" y="94"/>
                    <a:pt x="35" y="79"/>
                  </a:cubicBezTo>
                  <a:cubicBezTo>
                    <a:pt x="34" y="70"/>
                    <a:pt x="34" y="62"/>
                    <a:pt x="32" y="53"/>
                  </a:cubicBezTo>
                  <a:cubicBezTo>
                    <a:pt x="29" y="42"/>
                    <a:pt x="25" y="30"/>
                    <a:pt x="19" y="18"/>
                  </a:cubicBezTo>
                  <a:cubicBezTo>
                    <a:pt x="17" y="14"/>
                    <a:pt x="20" y="10"/>
                    <a:pt x="23" y="6"/>
                  </a:cubicBezTo>
                  <a:cubicBezTo>
                    <a:pt x="26" y="3"/>
                    <a:pt x="32" y="0"/>
                    <a:pt x="35" y="3"/>
                  </a:cubicBezTo>
                  <a:cubicBezTo>
                    <a:pt x="40" y="9"/>
                    <a:pt x="47" y="28"/>
                    <a:pt x="49" y="37"/>
                  </a:cubicBezTo>
                  <a:cubicBezTo>
                    <a:pt x="53" y="53"/>
                    <a:pt x="56" y="69"/>
                    <a:pt x="56" y="86"/>
                  </a:cubicBezTo>
                  <a:cubicBezTo>
                    <a:pt x="56" y="102"/>
                    <a:pt x="53" y="118"/>
                    <a:pt x="46" y="133"/>
                  </a:cubicBezTo>
                  <a:cubicBezTo>
                    <a:pt x="41" y="142"/>
                    <a:pt x="34" y="149"/>
                    <a:pt x="25" y="155"/>
                  </a:cubicBezTo>
                  <a:cubicBezTo>
                    <a:pt x="14" y="162"/>
                    <a:pt x="1" y="162"/>
                    <a:pt x="0" y="161"/>
                  </a:cubicBezTo>
                  <a:cubicBezTo>
                    <a:pt x="1" y="161"/>
                    <a:pt x="1" y="160"/>
                    <a:pt x="2" y="160"/>
                  </a:cubicBezTo>
                  <a:close/>
                </a:path>
              </a:pathLst>
            </a:custGeom>
            <a:solidFill>
              <a:srgbClr val="FEDC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2" name="Freeform 109">
              <a:extLst>
                <a:ext uri="{FF2B5EF4-FFF2-40B4-BE49-F238E27FC236}">
                  <a16:creationId xmlns:a16="http://schemas.microsoft.com/office/drawing/2014/main" id="{BEFB32A7-1621-3800-9F21-3E3E06DA648B}"/>
                </a:ext>
                <a:ext uri="{C183D7F6-B498-43B3-948B-1728B52AA6E4}">
                  <adec:decorative xmlns:adec="http://schemas.microsoft.com/office/drawing/2017/decorative" val="1"/>
                </a:ext>
              </a:extLst>
            </p:cNvPr>
            <p:cNvSpPr>
              <a:spLocks/>
            </p:cNvSpPr>
            <p:nvPr/>
          </p:nvSpPr>
          <p:spPr bwMode="auto">
            <a:xfrm>
              <a:off x="5144" y="1694"/>
              <a:ext cx="124" cy="77"/>
            </a:xfrm>
            <a:custGeom>
              <a:avLst/>
              <a:gdLst>
                <a:gd name="T0" fmla="*/ 4 w 63"/>
                <a:gd name="T1" fmla="*/ 18 h 39"/>
                <a:gd name="T2" fmla="*/ 6 w 63"/>
                <a:gd name="T3" fmla="*/ 33 h 39"/>
                <a:gd name="T4" fmla="*/ 7 w 63"/>
                <a:gd name="T5" fmla="*/ 36 h 39"/>
                <a:gd name="T6" fmla="*/ 16 w 63"/>
                <a:gd name="T7" fmla="*/ 39 h 39"/>
                <a:gd name="T8" fmla="*/ 60 w 63"/>
                <a:gd name="T9" fmla="*/ 12 h 39"/>
                <a:gd name="T10" fmla="*/ 63 w 63"/>
                <a:gd name="T11" fmla="*/ 5 h 39"/>
                <a:gd name="T12" fmla="*/ 58 w 63"/>
                <a:gd name="T13" fmla="*/ 7 h 39"/>
                <a:gd name="T14" fmla="*/ 13 w 63"/>
                <a:gd name="T15" fmla="*/ 4 h 39"/>
                <a:gd name="T16" fmla="*/ 3 w 63"/>
                <a:gd name="T17" fmla="*/ 1 h 39"/>
                <a:gd name="T18" fmla="*/ 1 w 63"/>
                <a:gd name="T19" fmla="*/ 1 h 39"/>
                <a:gd name="T20" fmla="*/ 1 w 63"/>
                <a:gd name="T21" fmla="*/ 4 h 39"/>
                <a:gd name="T22" fmla="*/ 4 w 63"/>
                <a:gd name="T23" fmla="*/ 1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39">
                  <a:moveTo>
                    <a:pt x="4" y="18"/>
                  </a:moveTo>
                  <a:cubicBezTo>
                    <a:pt x="5" y="23"/>
                    <a:pt x="6" y="28"/>
                    <a:pt x="6" y="33"/>
                  </a:cubicBezTo>
                  <a:cubicBezTo>
                    <a:pt x="7" y="34"/>
                    <a:pt x="7" y="35"/>
                    <a:pt x="7" y="36"/>
                  </a:cubicBezTo>
                  <a:cubicBezTo>
                    <a:pt x="9" y="39"/>
                    <a:pt x="13" y="39"/>
                    <a:pt x="16" y="39"/>
                  </a:cubicBezTo>
                  <a:cubicBezTo>
                    <a:pt x="33" y="37"/>
                    <a:pt x="50" y="27"/>
                    <a:pt x="60" y="12"/>
                  </a:cubicBezTo>
                  <a:cubicBezTo>
                    <a:pt x="62" y="10"/>
                    <a:pt x="63" y="8"/>
                    <a:pt x="63" y="5"/>
                  </a:cubicBezTo>
                  <a:cubicBezTo>
                    <a:pt x="61" y="6"/>
                    <a:pt x="60" y="7"/>
                    <a:pt x="58" y="7"/>
                  </a:cubicBezTo>
                  <a:cubicBezTo>
                    <a:pt x="44" y="13"/>
                    <a:pt x="27" y="11"/>
                    <a:pt x="13" y="4"/>
                  </a:cubicBezTo>
                  <a:cubicBezTo>
                    <a:pt x="10" y="3"/>
                    <a:pt x="7" y="1"/>
                    <a:pt x="3" y="1"/>
                  </a:cubicBezTo>
                  <a:cubicBezTo>
                    <a:pt x="2" y="0"/>
                    <a:pt x="2" y="0"/>
                    <a:pt x="1" y="1"/>
                  </a:cubicBezTo>
                  <a:cubicBezTo>
                    <a:pt x="0" y="1"/>
                    <a:pt x="0" y="3"/>
                    <a:pt x="1" y="4"/>
                  </a:cubicBezTo>
                  <a:cubicBezTo>
                    <a:pt x="2" y="9"/>
                    <a:pt x="2" y="14"/>
                    <a:pt x="4" y="18"/>
                  </a:cubicBezTo>
                  <a:close/>
                </a:path>
              </a:pathLst>
            </a:custGeom>
            <a:solidFill>
              <a:srgbClr val="EBA5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3" name="Freeform 110">
              <a:extLst>
                <a:ext uri="{FF2B5EF4-FFF2-40B4-BE49-F238E27FC236}">
                  <a16:creationId xmlns:a16="http://schemas.microsoft.com/office/drawing/2014/main" id="{FE4D06E5-9A56-D014-6C05-7CFE5E4C8C46}"/>
                </a:ext>
                <a:ext uri="{C183D7F6-B498-43B3-948B-1728B52AA6E4}">
                  <adec:decorative xmlns:adec="http://schemas.microsoft.com/office/drawing/2017/decorative" val="1"/>
                </a:ext>
              </a:extLst>
            </p:cNvPr>
            <p:cNvSpPr>
              <a:spLocks/>
            </p:cNvSpPr>
            <p:nvPr/>
          </p:nvSpPr>
          <p:spPr bwMode="auto">
            <a:xfrm>
              <a:off x="5095" y="1503"/>
              <a:ext cx="227" cy="248"/>
            </a:xfrm>
            <a:custGeom>
              <a:avLst/>
              <a:gdLst>
                <a:gd name="T0" fmla="*/ 28 w 115"/>
                <a:gd name="T1" fmla="*/ 104 h 126"/>
                <a:gd name="T2" fmla="*/ 77 w 115"/>
                <a:gd name="T3" fmla="*/ 124 h 126"/>
                <a:gd name="T4" fmla="*/ 97 w 115"/>
                <a:gd name="T5" fmla="*/ 115 h 126"/>
                <a:gd name="T6" fmla="*/ 115 w 115"/>
                <a:gd name="T7" fmla="*/ 63 h 126"/>
                <a:gd name="T8" fmla="*/ 113 w 115"/>
                <a:gd name="T9" fmla="*/ 54 h 126"/>
                <a:gd name="T10" fmla="*/ 112 w 115"/>
                <a:gd name="T11" fmla="*/ 33 h 126"/>
                <a:gd name="T12" fmla="*/ 92 w 115"/>
                <a:gd name="T13" fmla="*/ 5 h 126"/>
                <a:gd name="T14" fmla="*/ 69 w 115"/>
                <a:gd name="T15" fmla="*/ 3 h 126"/>
                <a:gd name="T16" fmla="*/ 52 w 115"/>
                <a:gd name="T17" fmla="*/ 3 h 126"/>
                <a:gd name="T18" fmla="*/ 34 w 115"/>
                <a:gd name="T19" fmla="*/ 16 h 126"/>
                <a:gd name="T20" fmla="*/ 8 w 115"/>
                <a:gd name="T21" fmla="*/ 33 h 126"/>
                <a:gd name="T22" fmla="*/ 3 w 115"/>
                <a:gd name="T23" fmla="*/ 62 h 126"/>
                <a:gd name="T24" fmla="*/ 13 w 115"/>
                <a:gd name="T25" fmla="*/ 84 h 126"/>
                <a:gd name="T26" fmla="*/ 28 w 115"/>
                <a:gd name="T27" fmla="*/ 10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126">
                  <a:moveTo>
                    <a:pt x="28" y="104"/>
                  </a:moveTo>
                  <a:cubicBezTo>
                    <a:pt x="39" y="115"/>
                    <a:pt x="62" y="126"/>
                    <a:pt x="77" y="124"/>
                  </a:cubicBezTo>
                  <a:cubicBezTo>
                    <a:pt x="87" y="123"/>
                    <a:pt x="90" y="122"/>
                    <a:pt x="97" y="115"/>
                  </a:cubicBezTo>
                  <a:cubicBezTo>
                    <a:pt x="111" y="105"/>
                    <a:pt x="115" y="81"/>
                    <a:pt x="115" y="63"/>
                  </a:cubicBezTo>
                  <a:cubicBezTo>
                    <a:pt x="115" y="60"/>
                    <a:pt x="114" y="57"/>
                    <a:pt x="113" y="54"/>
                  </a:cubicBezTo>
                  <a:cubicBezTo>
                    <a:pt x="111" y="50"/>
                    <a:pt x="113" y="37"/>
                    <a:pt x="112" y="33"/>
                  </a:cubicBezTo>
                  <a:cubicBezTo>
                    <a:pt x="110" y="16"/>
                    <a:pt x="106" y="14"/>
                    <a:pt x="92" y="5"/>
                  </a:cubicBezTo>
                  <a:cubicBezTo>
                    <a:pt x="90" y="4"/>
                    <a:pt x="71" y="3"/>
                    <a:pt x="69" y="3"/>
                  </a:cubicBezTo>
                  <a:cubicBezTo>
                    <a:pt x="66" y="4"/>
                    <a:pt x="53" y="0"/>
                    <a:pt x="52" y="3"/>
                  </a:cubicBezTo>
                  <a:cubicBezTo>
                    <a:pt x="49" y="10"/>
                    <a:pt x="39" y="10"/>
                    <a:pt x="34" y="16"/>
                  </a:cubicBezTo>
                  <a:cubicBezTo>
                    <a:pt x="31" y="21"/>
                    <a:pt x="12" y="29"/>
                    <a:pt x="8" y="33"/>
                  </a:cubicBezTo>
                  <a:cubicBezTo>
                    <a:pt x="0" y="40"/>
                    <a:pt x="9" y="53"/>
                    <a:pt x="3" y="62"/>
                  </a:cubicBezTo>
                  <a:cubicBezTo>
                    <a:pt x="0" y="67"/>
                    <a:pt x="13" y="78"/>
                    <a:pt x="13" y="84"/>
                  </a:cubicBezTo>
                  <a:cubicBezTo>
                    <a:pt x="13" y="92"/>
                    <a:pt x="22" y="97"/>
                    <a:pt x="28" y="104"/>
                  </a:cubicBezTo>
                  <a:close/>
                </a:path>
              </a:pathLst>
            </a:custGeom>
            <a:solidFill>
              <a:srgbClr val="D79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4" name="Freeform 111">
              <a:extLst>
                <a:ext uri="{FF2B5EF4-FFF2-40B4-BE49-F238E27FC236}">
                  <a16:creationId xmlns:a16="http://schemas.microsoft.com/office/drawing/2014/main" id="{2F3DDF4A-C263-A24C-01A5-14AC4DFEB9E5}"/>
                </a:ext>
                <a:ext uri="{C183D7F6-B498-43B3-948B-1728B52AA6E4}">
                  <adec:decorative xmlns:adec="http://schemas.microsoft.com/office/drawing/2017/decorative" val="1"/>
                </a:ext>
              </a:extLst>
            </p:cNvPr>
            <p:cNvSpPr>
              <a:spLocks/>
            </p:cNvSpPr>
            <p:nvPr/>
          </p:nvSpPr>
          <p:spPr bwMode="auto">
            <a:xfrm>
              <a:off x="5249" y="1591"/>
              <a:ext cx="45" cy="14"/>
            </a:xfrm>
            <a:custGeom>
              <a:avLst/>
              <a:gdLst>
                <a:gd name="T0" fmla="*/ 22 w 23"/>
                <a:gd name="T1" fmla="*/ 3 h 7"/>
                <a:gd name="T2" fmla="*/ 15 w 23"/>
                <a:gd name="T3" fmla="*/ 0 h 7"/>
                <a:gd name="T4" fmla="*/ 4 w 23"/>
                <a:gd name="T5" fmla="*/ 2 h 7"/>
                <a:gd name="T6" fmla="*/ 1 w 23"/>
                <a:gd name="T7" fmla="*/ 3 h 7"/>
                <a:gd name="T8" fmla="*/ 1 w 23"/>
                <a:gd name="T9" fmla="*/ 6 h 7"/>
                <a:gd name="T10" fmla="*/ 4 w 23"/>
                <a:gd name="T11" fmla="*/ 7 h 7"/>
                <a:gd name="T12" fmla="*/ 21 w 23"/>
                <a:gd name="T13" fmla="*/ 5 h 7"/>
                <a:gd name="T14" fmla="*/ 23 w 23"/>
                <a:gd name="T15" fmla="*/ 4 h 7"/>
                <a:gd name="T16" fmla="*/ 22 w 23"/>
                <a:gd name="T17"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7">
                  <a:moveTo>
                    <a:pt x="22" y="3"/>
                  </a:moveTo>
                  <a:cubicBezTo>
                    <a:pt x="20" y="2"/>
                    <a:pt x="18" y="0"/>
                    <a:pt x="15" y="0"/>
                  </a:cubicBezTo>
                  <a:cubicBezTo>
                    <a:pt x="11" y="0"/>
                    <a:pt x="8" y="1"/>
                    <a:pt x="4" y="2"/>
                  </a:cubicBezTo>
                  <a:cubicBezTo>
                    <a:pt x="3" y="2"/>
                    <a:pt x="2" y="2"/>
                    <a:pt x="1" y="3"/>
                  </a:cubicBezTo>
                  <a:cubicBezTo>
                    <a:pt x="0" y="4"/>
                    <a:pt x="0" y="5"/>
                    <a:pt x="1" y="6"/>
                  </a:cubicBezTo>
                  <a:cubicBezTo>
                    <a:pt x="2" y="7"/>
                    <a:pt x="3" y="7"/>
                    <a:pt x="4" y="7"/>
                  </a:cubicBezTo>
                  <a:cubicBezTo>
                    <a:pt x="10" y="5"/>
                    <a:pt x="15" y="5"/>
                    <a:pt x="21" y="5"/>
                  </a:cubicBezTo>
                  <a:cubicBezTo>
                    <a:pt x="22" y="5"/>
                    <a:pt x="23" y="5"/>
                    <a:pt x="23" y="4"/>
                  </a:cubicBezTo>
                  <a:cubicBezTo>
                    <a:pt x="23" y="3"/>
                    <a:pt x="22" y="3"/>
                    <a:pt x="22" y="3"/>
                  </a:cubicBezTo>
                  <a:close/>
                </a:path>
              </a:pathLst>
            </a:custGeom>
            <a:solidFill>
              <a:srgbClr val="AA6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5" name="Freeform 112">
              <a:extLst>
                <a:ext uri="{FF2B5EF4-FFF2-40B4-BE49-F238E27FC236}">
                  <a16:creationId xmlns:a16="http://schemas.microsoft.com/office/drawing/2014/main" id="{78318401-9E13-4CDA-C8AF-3CD874D7A896}"/>
                </a:ext>
                <a:ext uri="{C183D7F6-B498-43B3-948B-1728B52AA6E4}">
                  <adec:decorative xmlns:adec="http://schemas.microsoft.com/office/drawing/2017/decorative" val="1"/>
                </a:ext>
              </a:extLst>
            </p:cNvPr>
            <p:cNvSpPr>
              <a:spLocks/>
            </p:cNvSpPr>
            <p:nvPr/>
          </p:nvSpPr>
          <p:spPr bwMode="auto">
            <a:xfrm>
              <a:off x="5172" y="1599"/>
              <a:ext cx="41" cy="10"/>
            </a:xfrm>
            <a:custGeom>
              <a:avLst/>
              <a:gdLst>
                <a:gd name="T0" fmla="*/ 19 w 21"/>
                <a:gd name="T1" fmla="*/ 1 h 5"/>
                <a:gd name="T2" fmla="*/ 14 w 21"/>
                <a:gd name="T3" fmla="*/ 1 h 5"/>
                <a:gd name="T4" fmla="*/ 1 w 21"/>
                <a:gd name="T5" fmla="*/ 2 h 5"/>
                <a:gd name="T6" fmla="*/ 0 w 21"/>
                <a:gd name="T7" fmla="*/ 5 h 5"/>
                <a:gd name="T8" fmla="*/ 0 w 21"/>
                <a:gd name="T9" fmla="*/ 5 h 5"/>
                <a:gd name="T10" fmla="*/ 0 w 21"/>
                <a:gd name="T11" fmla="*/ 5 h 5"/>
                <a:gd name="T12" fmla="*/ 19 w 21"/>
                <a:gd name="T13" fmla="*/ 5 h 5"/>
                <a:gd name="T14" fmla="*/ 20 w 21"/>
                <a:gd name="T15" fmla="*/ 5 h 5"/>
                <a:gd name="T16" fmla="*/ 21 w 21"/>
                <a:gd name="T17" fmla="*/ 3 h 5"/>
                <a:gd name="T18" fmla="*/ 19 w 21"/>
                <a:gd name="T1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5">
                  <a:moveTo>
                    <a:pt x="19" y="1"/>
                  </a:moveTo>
                  <a:cubicBezTo>
                    <a:pt x="17" y="1"/>
                    <a:pt x="15" y="1"/>
                    <a:pt x="14" y="1"/>
                  </a:cubicBezTo>
                  <a:cubicBezTo>
                    <a:pt x="10" y="0"/>
                    <a:pt x="5" y="0"/>
                    <a:pt x="1" y="2"/>
                  </a:cubicBezTo>
                  <a:cubicBezTo>
                    <a:pt x="1" y="3"/>
                    <a:pt x="0" y="4"/>
                    <a:pt x="0" y="5"/>
                  </a:cubicBezTo>
                  <a:cubicBezTo>
                    <a:pt x="0" y="5"/>
                    <a:pt x="0" y="5"/>
                    <a:pt x="0" y="5"/>
                  </a:cubicBezTo>
                  <a:cubicBezTo>
                    <a:pt x="0" y="5"/>
                    <a:pt x="0" y="5"/>
                    <a:pt x="0" y="5"/>
                  </a:cubicBezTo>
                  <a:cubicBezTo>
                    <a:pt x="6" y="5"/>
                    <a:pt x="13" y="5"/>
                    <a:pt x="19" y="5"/>
                  </a:cubicBezTo>
                  <a:cubicBezTo>
                    <a:pt x="20" y="5"/>
                    <a:pt x="20" y="5"/>
                    <a:pt x="20" y="5"/>
                  </a:cubicBezTo>
                  <a:cubicBezTo>
                    <a:pt x="21" y="4"/>
                    <a:pt x="21" y="3"/>
                    <a:pt x="21" y="3"/>
                  </a:cubicBezTo>
                  <a:cubicBezTo>
                    <a:pt x="20" y="2"/>
                    <a:pt x="19" y="2"/>
                    <a:pt x="19" y="1"/>
                  </a:cubicBezTo>
                  <a:close/>
                </a:path>
              </a:pathLst>
            </a:custGeom>
            <a:solidFill>
              <a:srgbClr val="AA6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6" name="Freeform 113">
              <a:extLst>
                <a:ext uri="{FF2B5EF4-FFF2-40B4-BE49-F238E27FC236}">
                  <a16:creationId xmlns:a16="http://schemas.microsoft.com/office/drawing/2014/main" id="{DC22DBAD-F84C-2A60-6BE9-2F7B0F689E4D}"/>
                </a:ext>
                <a:ext uri="{C183D7F6-B498-43B3-948B-1728B52AA6E4}">
                  <adec:decorative xmlns:adec="http://schemas.microsoft.com/office/drawing/2017/decorative" val="1"/>
                </a:ext>
              </a:extLst>
            </p:cNvPr>
            <p:cNvSpPr>
              <a:spLocks/>
            </p:cNvSpPr>
            <p:nvPr/>
          </p:nvSpPr>
          <p:spPr bwMode="auto">
            <a:xfrm>
              <a:off x="5252" y="1611"/>
              <a:ext cx="46" cy="24"/>
            </a:xfrm>
            <a:custGeom>
              <a:avLst/>
              <a:gdLst>
                <a:gd name="T0" fmla="*/ 22 w 23"/>
                <a:gd name="T1" fmla="*/ 4 h 12"/>
                <a:gd name="T2" fmla="*/ 11 w 23"/>
                <a:gd name="T3" fmla="*/ 1 h 12"/>
                <a:gd name="T4" fmla="*/ 1 w 23"/>
                <a:gd name="T5" fmla="*/ 5 h 12"/>
                <a:gd name="T6" fmla="*/ 1 w 23"/>
                <a:gd name="T7" fmla="*/ 6 h 12"/>
                <a:gd name="T8" fmla="*/ 1 w 23"/>
                <a:gd name="T9" fmla="*/ 7 h 12"/>
                <a:gd name="T10" fmla="*/ 2 w 23"/>
                <a:gd name="T11" fmla="*/ 7 h 12"/>
                <a:gd name="T12" fmla="*/ 3 w 23"/>
                <a:gd name="T13" fmla="*/ 7 h 12"/>
                <a:gd name="T14" fmla="*/ 5 w 23"/>
                <a:gd name="T15" fmla="*/ 6 h 12"/>
                <a:gd name="T16" fmla="*/ 6 w 23"/>
                <a:gd name="T17" fmla="*/ 6 h 12"/>
                <a:gd name="T18" fmla="*/ 7 w 23"/>
                <a:gd name="T19" fmla="*/ 6 h 12"/>
                <a:gd name="T20" fmla="*/ 7 w 23"/>
                <a:gd name="T21" fmla="*/ 7 h 12"/>
                <a:gd name="T22" fmla="*/ 8 w 23"/>
                <a:gd name="T23" fmla="*/ 11 h 12"/>
                <a:gd name="T24" fmla="*/ 11 w 23"/>
                <a:gd name="T25" fmla="*/ 12 h 12"/>
                <a:gd name="T26" fmla="*/ 14 w 23"/>
                <a:gd name="T27" fmla="*/ 10 h 12"/>
                <a:gd name="T28" fmla="*/ 15 w 23"/>
                <a:gd name="T29" fmla="*/ 7 h 12"/>
                <a:gd name="T30" fmla="*/ 16 w 23"/>
                <a:gd name="T31" fmla="*/ 5 h 12"/>
                <a:gd name="T32" fmla="*/ 20 w 23"/>
                <a:gd name="T33" fmla="*/ 6 h 12"/>
                <a:gd name="T34" fmla="*/ 22 w 23"/>
                <a:gd name="T35"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12">
                  <a:moveTo>
                    <a:pt x="22" y="4"/>
                  </a:moveTo>
                  <a:cubicBezTo>
                    <a:pt x="21" y="3"/>
                    <a:pt x="16" y="0"/>
                    <a:pt x="11" y="1"/>
                  </a:cubicBezTo>
                  <a:cubicBezTo>
                    <a:pt x="7" y="1"/>
                    <a:pt x="4" y="3"/>
                    <a:pt x="1" y="5"/>
                  </a:cubicBezTo>
                  <a:cubicBezTo>
                    <a:pt x="1" y="5"/>
                    <a:pt x="1" y="6"/>
                    <a:pt x="1" y="6"/>
                  </a:cubicBezTo>
                  <a:cubicBezTo>
                    <a:pt x="0" y="6"/>
                    <a:pt x="0" y="7"/>
                    <a:pt x="1" y="7"/>
                  </a:cubicBezTo>
                  <a:cubicBezTo>
                    <a:pt x="1" y="7"/>
                    <a:pt x="1" y="8"/>
                    <a:pt x="2" y="7"/>
                  </a:cubicBezTo>
                  <a:cubicBezTo>
                    <a:pt x="2" y="7"/>
                    <a:pt x="2" y="7"/>
                    <a:pt x="3" y="7"/>
                  </a:cubicBezTo>
                  <a:cubicBezTo>
                    <a:pt x="3" y="7"/>
                    <a:pt x="4" y="7"/>
                    <a:pt x="5" y="6"/>
                  </a:cubicBezTo>
                  <a:cubicBezTo>
                    <a:pt x="5" y="6"/>
                    <a:pt x="5" y="6"/>
                    <a:pt x="6" y="6"/>
                  </a:cubicBezTo>
                  <a:cubicBezTo>
                    <a:pt x="6" y="6"/>
                    <a:pt x="6" y="6"/>
                    <a:pt x="7" y="6"/>
                  </a:cubicBezTo>
                  <a:cubicBezTo>
                    <a:pt x="7" y="7"/>
                    <a:pt x="7" y="7"/>
                    <a:pt x="7" y="7"/>
                  </a:cubicBezTo>
                  <a:cubicBezTo>
                    <a:pt x="7" y="9"/>
                    <a:pt x="7" y="10"/>
                    <a:pt x="8" y="11"/>
                  </a:cubicBezTo>
                  <a:cubicBezTo>
                    <a:pt x="9" y="12"/>
                    <a:pt x="10" y="12"/>
                    <a:pt x="11" y="12"/>
                  </a:cubicBezTo>
                  <a:cubicBezTo>
                    <a:pt x="12" y="12"/>
                    <a:pt x="13" y="11"/>
                    <a:pt x="14" y="10"/>
                  </a:cubicBezTo>
                  <a:cubicBezTo>
                    <a:pt x="15" y="9"/>
                    <a:pt x="15" y="8"/>
                    <a:pt x="15" y="7"/>
                  </a:cubicBezTo>
                  <a:cubicBezTo>
                    <a:pt x="15" y="7"/>
                    <a:pt x="15" y="6"/>
                    <a:pt x="16" y="5"/>
                  </a:cubicBezTo>
                  <a:cubicBezTo>
                    <a:pt x="16" y="5"/>
                    <a:pt x="18" y="5"/>
                    <a:pt x="20" y="6"/>
                  </a:cubicBezTo>
                  <a:cubicBezTo>
                    <a:pt x="22" y="6"/>
                    <a:pt x="23" y="5"/>
                    <a:pt x="22" y="4"/>
                  </a:cubicBezTo>
                  <a:close/>
                </a:path>
              </a:pathLst>
            </a:custGeom>
            <a:solidFill>
              <a:srgbClr val="201F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7" name="Freeform 114">
              <a:extLst>
                <a:ext uri="{FF2B5EF4-FFF2-40B4-BE49-F238E27FC236}">
                  <a16:creationId xmlns:a16="http://schemas.microsoft.com/office/drawing/2014/main" id="{1489E86E-8469-15FB-FE39-93BC310F0998}"/>
                </a:ext>
                <a:ext uri="{C183D7F6-B498-43B3-948B-1728B52AA6E4}">
                  <adec:decorative xmlns:adec="http://schemas.microsoft.com/office/drawing/2017/decorative" val="1"/>
                </a:ext>
              </a:extLst>
            </p:cNvPr>
            <p:cNvSpPr>
              <a:spLocks/>
            </p:cNvSpPr>
            <p:nvPr/>
          </p:nvSpPr>
          <p:spPr bwMode="auto">
            <a:xfrm>
              <a:off x="5168" y="1613"/>
              <a:ext cx="43" cy="30"/>
            </a:xfrm>
            <a:custGeom>
              <a:avLst/>
              <a:gdLst>
                <a:gd name="T0" fmla="*/ 19 w 22"/>
                <a:gd name="T1" fmla="*/ 5 h 15"/>
                <a:gd name="T2" fmla="*/ 2 w 22"/>
                <a:gd name="T3" fmla="*/ 6 h 15"/>
                <a:gd name="T4" fmla="*/ 0 w 22"/>
                <a:gd name="T5" fmla="*/ 8 h 15"/>
                <a:gd name="T6" fmla="*/ 0 w 22"/>
                <a:gd name="T7" fmla="*/ 9 h 15"/>
                <a:gd name="T8" fmla="*/ 0 w 22"/>
                <a:gd name="T9" fmla="*/ 10 h 15"/>
                <a:gd name="T10" fmla="*/ 2 w 22"/>
                <a:gd name="T11" fmla="*/ 10 h 15"/>
                <a:gd name="T12" fmla="*/ 6 w 22"/>
                <a:gd name="T13" fmla="*/ 9 h 15"/>
                <a:gd name="T14" fmla="*/ 6 w 22"/>
                <a:gd name="T15" fmla="*/ 9 h 15"/>
                <a:gd name="T16" fmla="*/ 7 w 22"/>
                <a:gd name="T17" fmla="*/ 10 h 15"/>
                <a:gd name="T18" fmla="*/ 10 w 22"/>
                <a:gd name="T19" fmla="*/ 14 h 15"/>
                <a:gd name="T20" fmla="*/ 14 w 22"/>
                <a:gd name="T21" fmla="*/ 14 h 15"/>
                <a:gd name="T22" fmla="*/ 16 w 22"/>
                <a:gd name="T23" fmla="*/ 9 h 15"/>
                <a:gd name="T24" fmla="*/ 17 w 22"/>
                <a:gd name="T25" fmla="*/ 8 h 15"/>
                <a:gd name="T26" fmla="*/ 17 w 22"/>
                <a:gd name="T27" fmla="*/ 8 h 15"/>
                <a:gd name="T28" fmla="*/ 19 w 22"/>
                <a:gd name="T29" fmla="*/ 8 h 15"/>
                <a:gd name="T30" fmla="*/ 21 w 22"/>
                <a:gd name="T31" fmla="*/ 8 h 15"/>
                <a:gd name="T32" fmla="*/ 21 w 22"/>
                <a:gd name="T33" fmla="*/ 6 h 15"/>
                <a:gd name="T34" fmla="*/ 19 w 22"/>
                <a:gd name="T35"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 h="15">
                  <a:moveTo>
                    <a:pt x="19" y="5"/>
                  </a:moveTo>
                  <a:cubicBezTo>
                    <a:pt x="18" y="4"/>
                    <a:pt x="10" y="0"/>
                    <a:pt x="2" y="6"/>
                  </a:cubicBezTo>
                  <a:cubicBezTo>
                    <a:pt x="1" y="7"/>
                    <a:pt x="1" y="7"/>
                    <a:pt x="0" y="8"/>
                  </a:cubicBezTo>
                  <a:cubicBezTo>
                    <a:pt x="0" y="8"/>
                    <a:pt x="0" y="8"/>
                    <a:pt x="0" y="9"/>
                  </a:cubicBezTo>
                  <a:cubicBezTo>
                    <a:pt x="0" y="9"/>
                    <a:pt x="0" y="10"/>
                    <a:pt x="0" y="10"/>
                  </a:cubicBezTo>
                  <a:cubicBezTo>
                    <a:pt x="0" y="10"/>
                    <a:pt x="1" y="10"/>
                    <a:pt x="2" y="10"/>
                  </a:cubicBezTo>
                  <a:cubicBezTo>
                    <a:pt x="3" y="10"/>
                    <a:pt x="4" y="9"/>
                    <a:pt x="6" y="9"/>
                  </a:cubicBezTo>
                  <a:cubicBezTo>
                    <a:pt x="6" y="9"/>
                    <a:pt x="6" y="9"/>
                    <a:pt x="6" y="9"/>
                  </a:cubicBezTo>
                  <a:cubicBezTo>
                    <a:pt x="7" y="9"/>
                    <a:pt x="7" y="10"/>
                    <a:pt x="7" y="10"/>
                  </a:cubicBezTo>
                  <a:cubicBezTo>
                    <a:pt x="8" y="12"/>
                    <a:pt x="8" y="13"/>
                    <a:pt x="10" y="14"/>
                  </a:cubicBezTo>
                  <a:cubicBezTo>
                    <a:pt x="11" y="15"/>
                    <a:pt x="13" y="15"/>
                    <a:pt x="14" y="14"/>
                  </a:cubicBezTo>
                  <a:cubicBezTo>
                    <a:pt x="15" y="13"/>
                    <a:pt x="16" y="11"/>
                    <a:pt x="16" y="9"/>
                  </a:cubicBezTo>
                  <a:cubicBezTo>
                    <a:pt x="16" y="9"/>
                    <a:pt x="16" y="8"/>
                    <a:pt x="17" y="8"/>
                  </a:cubicBezTo>
                  <a:cubicBezTo>
                    <a:pt x="17" y="8"/>
                    <a:pt x="17" y="8"/>
                    <a:pt x="17" y="8"/>
                  </a:cubicBezTo>
                  <a:cubicBezTo>
                    <a:pt x="18" y="8"/>
                    <a:pt x="18" y="8"/>
                    <a:pt x="19" y="8"/>
                  </a:cubicBezTo>
                  <a:cubicBezTo>
                    <a:pt x="19" y="9"/>
                    <a:pt x="21" y="9"/>
                    <a:pt x="21" y="8"/>
                  </a:cubicBezTo>
                  <a:cubicBezTo>
                    <a:pt x="22" y="8"/>
                    <a:pt x="22" y="7"/>
                    <a:pt x="21" y="6"/>
                  </a:cubicBezTo>
                  <a:cubicBezTo>
                    <a:pt x="21" y="6"/>
                    <a:pt x="20" y="5"/>
                    <a:pt x="19" y="5"/>
                  </a:cubicBezTo>
                  <a:close/>
                </a:path>
              </a:pathLst>
            </a:custGeom>
            <a:solidFill>
              <a:srgbClr val="201F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8" name="Freeform 115">
              <a:extLst>
                <a:ext uri="{FF2B5EF4-FFF2-40B4-BE49-F238E27FC236}">
                  <a16:creationId xmlns:a16="http://schemas.microsoft.com/office/drawing/2014/main" id="{1EF1EFC1-F8EA-9D50-D03B-C69471769512}"/>
                </a:ext>
                <a:ext uri="{C183D7F6-B498-43B3-948B-1728B52AA6E4}">
                  <adec:decorative xmlns:adec="http://schemas.microsoft.com/office/drawing/2017/decorative" val="1"/>
                </a:ext>
              </a:extLst>
            </p:cNvPr>
            <p:cNvSpPr>
              <a:spLocks/>
            </p:cNvSpPr>
            <p:nvPr/>
          </p:nvSpPr>
          <p:spPr bwMode="auto">
            <a:xfrm>
              <a:off x="5432" y="2031"/>
              <a:ext cx="44" cy="233"/>
            </a:xfrm>
            <a:custGeom>
              <a:avLst/>
              <a:gdLst>
                <a:gd name="T0" fmla="*/ 15 w 22"/>
                <a:gd name="T1" fmla="*/ 99 h 118"/>
                <a:gd name="T2" fmla="*/ 2 w 22"/>
                <a:gd name="T3" fmla="*/ 14 h 118"/>
                <a:gd name="T4" fmla="*/ 0 w 22"/>
                <a:gd name="T5" fmla="*/ 2 h 118"/>
                <a:gd name="T6" fmla="*/ 2 w 22"/>
                <a:gd name="T7" fmla="*/ 0 h 118"/>
                <a:gd name="T8" fmla="*/ 3 w 22"/>
                <a:gd name="T9" fmla="*/ 2 h 118"/>
                <a:gd name="T10" fmla="*/ 22 w 22"/>
                <a:gd name="T11" fmla="*/ 113 h 118"/>
                <a:gd name="T12" fmla="*/ 22 w 22"/>
                <a:gd name="T13" fmla="*/ 116 h 118"/>
                <a:gd name="T14" fmla="*/ 20 w 22"/>
                <a:gd name="T15" fmla="*/ 116 h 118"/>
                <a:gd name="T16" fmla="*/ 14 w 22"/>
                <a:gd name="T17" fmla="*/ 118 h 118"/>
                <a:gd name="T18" fmla="*/ 15 w 22"/>
                <a:gd name="T19" fmla="*/ 9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18">
                  <a:moveTo>
                    <a:pt x="15" y="99"/>
                  </a:moveTo>
                  <a:cubicBezTo>
                    <a:pt x="13" y="75"/>
                    <a:pt x="7" y="42"/>
                    <a:pt x="2" y="14"/>
                  </a:cubicBezTo>
                  <a:cubicBezTo>
                    <a:pt x="1" y="10"/>
                    <a:pt x="0" y="6"/>
                    <a:pt x="0" y="2"/>
                  </a:cubicBezTo>
                  <a:cubicBezTo>
                    <a:pt x="0" y="1"/>
                    <a:pt x="1" y="0"/>
                    <a:pt x="2" y="0"/>
                  </a:cubicBezTo>
                  <a:cubicBezTo>
                    <a:pt x="2" y="0"/>
                    <a:pt x="3" y="1"/>
                    <a:pt x="3" y="2"/>
                  </a:cubicBezTo>
                  <a:cubicBezTo>
                    <a:pt x="7" y="15"/>
                    <a:pt x="22" y="88"/>
                    <a:pt x="22" y="113"/>
                  </a:cubicBezTo>
                  <a:cubicBezTo>
                    <a:pt x="22" y="114"/>
                    <a:pt x="22" y="115"/>
                    <a:pt x="22" y="116"/>
                  </a:cubicBezTo>
                  <a:cubicBezTo>
                    <a:pt x="21" y="116"/>
                    <a:pt x="20" y="116"/>
                    <a:pt x="20" y="116"/>
                  </a:cubicBezTo>
                  <a:cubicBezTo>
                    <a:pt x="18" y="117"/>
                    <a:pt x="16" y="117"/>
                    <a:pt x="14" y="118"/>
                  </a:cubicBezTo>
                  <a:cubicBezTo>
                    <a:pt x="14" y="111"/>
                    <a:pt x="15" y="105"/>
                    <a:pt x="15" y="99"/>
                  </a:cubicBezTo>
                  <a:close/>
                </a:path>
              </a:pathLst>
            </a:custGeom>
            <a:solidFill>
              <a:srgbClr val="2846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9" name="Freeform 116">
              <a:extLst>
                <a:ext uri="{FF2B5EF4-FFF2-40B4-BE49-F238E27FC236}">
                  <a16:creationId xmlns:a16="http://schemas.microsoft.com/office/drawing/2014/main" id="{AFBA62AA-A0C8-9F5D-13A7-38788BD3052B}"/>
                </a:ext>
                <a:ext uri="{C183D7F6-B498-43B3-948B-1728B52AA6E4}">
                  <adec:decorative xmlns:adec="http://schemas.microsoft.com/office/drawing/2017/decorative" val="1"/>
                </a:ext>
              </a:extLst>
            </p:cNvPr>
            <p:cNvSpPr>
              <a:spLocks/>
            </p:cNvSpPr>
            <p:nvPr/>
          </p:nvSpPr>
          <p:spPr bwMode="auto">
            <a:xfrm>
              <a:off x="5073" y="2104"/>
              <a:ext cx="39" cy="208"/>
            </a:xfrm>
            <a:custGeom>
              <a:avLst/>
              <a:gdLst>
                <a:gd name="T0" fmla="*/ 11 w 20"/>
                <a:gd name="T1" fmla="*/ 99 h 105"/>
                <a:gd name="T2" fmla="*/ 18 w 20"/>
                <a:gd name="T3" fmla="*/ 104 h 105"/>
                <a:gd name="T4" fmla="*/ 19 w 20"/>
                <a:gd name="T5" fmla="*/ 105 h 105"/>
                <a:gd name="T6" fmla="*/ 20 w 20"/>
                <a:gd name="T7" fmla="*/ 102 h 105"/>
                <a:gd name="T8" fmla="*/ 16 w 20"/>
                <a:gd name="T9" fmla="*/ 81 h 105"/>
                <a:gd name="T10" fmla="*/ 10 w 20"/>
                <a:gd name="T11" fmla="*/ 46 h 105"/>
                <a:gd name="T12" fmla="*/ 2 w 20"/>
                <a:gd name="T13" fmla="*/ 2 h 105"/>
                <a:gd name="T14" fmla="*/ 0 w 20"/>
                <a:gd name="T15" fmla="*/ 0 h 105"/>
                <a:gd name="T16" fmla="*/ 0 w 20"/>
                <a:gd name="T17" fmla="*/ 4 h 105"/>
                <a:gd name="T18" fmla="*/ 11 w 20"/>
                <a:gd name="T19" fmla="*/ 9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05">
                  <a:moveTo>
                    <a:pt x="11" y="99"/>
                  </a:moveTo>
                  <a:cubicBezTo>
                    <a:pt x="13" y="101"/>
                    <a:pt x="15" y="103"/>
                    <a:pt x="18" y="104"/>
                  </a:cubicBezTo>
                  <a:cubicBezTo>
                    <a:pt x="18" y="105"/>
                    <a:pt x="19" y="105"/>
                    <a:pt x="19" y="105"/>
                  </a:cubicBezTo>
                  <a:cubicBezTo>
                    <a:pt x="20" y="104"/>
                    <a:pt x="20" y="103"/>
                    <a:pt x="20" y="102"/>
                  </a:cubicBezTo>
                  <a:cubicBezTo>
                    <a:pt x="19" y="95"/>
                    <a:pt x="18" y="88"/>
                    <a:pt x="16" y="81"/>
                  </a:cubicBezTo>
                  <a:cubicBezTo>
                    <a:pt x="14" y="69"/>
                    <a:pt x="12" y="57"/>
                    <a:pt x="10" y="46"/>
                  </a:cubicBezTo>
                  <a:cubicBezTo>
                    <a:pt x="8" y="31"/>
                    <a:pt x="5" y="17"/>
                    <a:pt x="2" y="2"/>
                  </a:cubicBezTo>
                  <a:cubicBezTo>
                    <a:pt x="2" y="1"/>
                    <a:pt x="2" y="0"/>
                    <a:pt x="0" y="0"/>
                  </a:cubicBezTo>
                  <a:cubicBezTo>
                    <a:pt x="0" y="1"/>
                    <a:pt x="0" y="2"/>
                    <a:pt x="0" y="4"/>
                  </a:cubicBezTo>
                  <a:cubicBezTo>
                    <a:pt x="1" y="35"/>
                    <a:pt x="12" y="66"/>
                    <a:pt x="11" y="99"/>
                  </a:cubicBezTo>
                  <a:close/>
                </a:path>
              </a:pathLst>
            </a:custGeom>
            <a:solidFill>
              <a:srgbClr val="2846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0" name="Freeform 117">
              <a:extLst>
                <a:ext uri="{FF2B5EF4-FFF2-40B4-BE49-F238E27FC236}">
                  <a16:creationId xmlns:a16="http://schemas.microsoft.com/office/drawing/2014/main" id="{503E95C4-5408-A2E6-FCF1-A9BB022194F1}"/>
                </a:ext>
                <a:ext uri="{C183D7F6-B498-43B3-948B-1728B52AA6E4}">
                  <adec:decorative xmlns:adec="http://schemas.microsoft.com/office/drawing/2017/decorative" val="1"/>
                </a:ext>
              </a:extLst>
            </p:cNvPr>
            <p:cNvSpPr>
              <a:spLocks/>
            </p:cNvSpPr>
            <p:nvPr/>
          </p:nvSpPr>
          <p:spPr bwMode="auto">
            <a:xfrm>
              <a:off x="4939" y="2077"/>
              <a:ext cx="327" cy="420"/>
            </a:xfrm>
            <a:custGeom>
              <a:avLst/>
              <a:gdLst>
                <a:gd name="T0" fmla="*/ 60 w 166"/>
                <a:gd name="T1" fmla="*/ 124 h 213"/>
                <a:gd name="T2" fmla="*/ 109 w 166"/>
                <a:gd name="T3" fmla="*/ 162 h 213"/>
                <a:gd name="T4" fmla="*/ 146 w 166"/>
                <a:gd name="T5" fmla="*/ 207 h 213"/>
                <a:gd name="T6" fmla="*/ 149 w 166"/>
                <a:gd name="T7" fmla="*/ 212 h 213"/>
                <a:gd name="T8" fmla="*/ 158 w 166"/>
                <a:gd name="T9" fmla="*/ 211 h 213"/>
                <a:gd name="T10" fmla="*/ 166 w 166"/>
                <a:gd name="T11" fmla="*/ 203 h 213"/>
                <a:gd name="T12" fmla="*/ 164 w 166"/>
                <a:gd name="T13" fmla="*/ 198 h 213"/>
                <a:gd name="T14" fmla="*/ 158 w 166"/>
                <a:gd name="T15" fmla="*/ 187 h 213"/>
                <a:gd name="T16" fmla="*/ 85 w 166"/>
                <a:gd name="T17" fmla="*/ 116 h 213"/>
                <a:gd name="T18" fmla="*/ 39 w 166"/>
                <a:gd name="T19" fmla="*/ 64 h 213"/>
                <a:gd name="T20" fmla="*/ 21 w 166"/>
                <a:gd name="T21" fmla="*/ 4 h 213"/>
                <a:gd name="T22" fmla="*/ 19 w 166"/>
                <a:gd name="T23" fmla="*/ 0 h 213"/>
                <a:gd name="T24" fmla="*/ 17 w 166"/>
                <a:gd name="T25" fmla="*/ 0 h 213"/>
                <a:gd name="T26" fmla="*/ 5 w 166"/>
                <a:gd name="T27" fmla="*/ 9 h 213"/>
                <a:gd name="T28" fmla="*/ 8 w 166"/>
                <a:gd name="T29" fmla="*/ 49 h 213"/>
                <a:gd name="T30" fmla="*/ 60 w 166"/>
                <a:gd name="T31" fmla="*/ 124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6" h="213">
                  <a:moveTo>
                    <a:pt x="60" y="124"/>
                  </a:moveTo>
                  <a:cubicBezTo>
                    <a:pt x="77" y="136"/>
                    <a:pt x="93" y="148"/>
                    <a:pt x="109" y="162"/>
                  </a:cubicBezTo>
                  <a:cubicBezTo>
                    <a:pt x="123" y="175"/>
                    <a:pt x="137" y="190"/>
                    <a:pt x="146" y="207"/>
                  </a:cubicBezTo>
                  <a:cubicBezTo>
                    <a:pt x="147" y="209"/>
                    <a:pt x="148" y="211"/>
                    <a:pt x="149" y="212"/>
                  </a:cubicBezTo>
                  <a:cubicBezTo>
                    <a:pt x="152" y="213"/>
                    <a:pt x="155" y="212"/>
                    <a:pt x="158" y="211"/>
                  </a:cubicBezTo>
                  <a:cubicBezTo>
                    <a:pt x="162" y="209"/>
                    <a:pt x="166" y="206"/>
                    <a:pt x="166" y="203"/>
                  </a:cubicBezTo>
                  <a:cubicBezTo>
                    <a:pt x="166" y="201"/>
                    <a:pt x="165" y="199"/>
                    <a:pt x="164" y="198"/>
                  </a:cubicBezTo>
                  <a:cubicBezTo>
                    <a:pt x="162" y="194"/>
                    <a:pt x="160" y="190"/>
                    <a:pt x="158" y="187"/>
                  </a:cubicBezTo>
                  <a:cubicBezTo>
                    <a:pt x="141" y="159"/>
                    <a:pt x="112" y="136"/>
                    <a:pt x="85" y="116"/>
                  </a:cubicBezTo>
                  <a:cubicBezTo>
                    <a:pt x="64" y="101"/>
                    <a:pt x="49" y="84"/>
                    <a:pt x="39" y="64"/>
                  </a:cubicBezTo>
                  <a:cubicBezTo>
                    <a:pt x="28" y="45"/>
                    <a:pt x="24" y="26"/>
                    <a:pt x="21" y="4"/>
                  </a:cubicBezTo>
                  <a:cubicBezTo>
                    <a:pt x="21" y="2"/>
                    <a:pt x="20" y="1"/>
                    <a:pt x="19" y="0"/>
                  </a:cubicBezTo>
                  <a:cubicBezTo>
                    <a:pt x="18" y="0"/>
                    <a:pt x="18" y="0"/>
                    <a:pt x="17" y="0"/>
                  </a:cubicBezTo>
                  <a:cubicBezTo>
                    <a:pt x="12" y="0"/>
                    <a:pt x="8" y="4"/>
                    <a:pt x="5" y="9"/>
                  </a:cubicBezTo>
                  <a:cubicBezTo>
                    <a:pt x="0" y="22"/>
                    <a:pt x="3" y="36"/>
                    <a:pt x="8" y="49"/>
                  </a:cubicBezTo>
                  <a:cubicBezTo>
                    <a:pt x="18" y="77"/>
                    <a:pt x="34" y="105"/>
                    <a:pt x="60" y="124"/>
                  </a:cubicBezTo>
                  <a:close/>
                </a:path>
              </a:pathLst>
            </a:custGeom>
            <a:solidFill>
              <a:srgbClr val="FEDC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1" name="Freeform 118">
              <a:extLst>
                <a:ext uri="{FF2B5EF4-FFF2-40B4-BE49-F238E27FC236}">
                  <a16:creationId xmlns:a16="http://schemas.microsoft.com/office/drawing/2014/main" id="{9952B817-438E-8462-BB78-D2DD17EA3DD2}"/>
                </a:ext>
                <a:ext uri="{C183D7F6-B498-43B3-948B-1728B52AA6E4}">
                  <adec:decorative xmlns:adec="http://schemas.microsoft.com/office/drawing/2017/decorative" val="1"/>
                </a:ext>
              </a:extLst>
            </p:cNvPr>
            <p:cNvSpPr>
              <a:spLocks/>
            </p:cNvSpPr>
            <p:nvPr/>
          </p:nvSpPr>
          <p:spPr bwMode="auto">
            <a:xfrm>
              <a:off x="5391" y="2600"/>
              <a:ext cx="21" cy="55"/>
            </a:xfrm>
            <a:custGeom>
              <a:avLst/>
              <a:gdLst>
                <a:gd name="T0" fmla="*/ 11 w 11"/>
                <a:gd name="T1" fmla="*/ 1 h 28"/>
                <a:gd name="T2" fmla="*/ 10 w 11"/>
                <a:gd name="T3" fmla="*/ 0 h 28"/>
                <a:gd name="T4" fmla="*/ 9 w 11"/>
                <a:gd name="T5" fmla="*/ 0 h 28"/>
                <a:gd name="T6" fmla="*/ 8 w 11"/>
                <a:gd name="T7" fmla="*/ 2 h 28"/>
                <a:gd name="T8" fmla="*/ 4 w 11"/>
                <a:gd name="T9" fmla="*/ 17 h 28"/>
                <a:gd name="T10" fmla="*/ 0 w 11"/>
                <a:gd name="T11" fmla="*/ 26 h 28"/>
                <a:gd name="T12" fmla="*/ 0 w 11"/>
                <a:gd name="T13" fmla="*/ 28 h 28"/>
                <a:gd name="T14" fmla="*/ 2 w 11"/>
                <a:gd name="T15" fmla="*/ 28 h 28"/>
                <a:gd name="T16" fmla="*/ 4 w 11"/>
                <a:gd name="T17" fmla="*/ 25 h 28"/>
                <a:gd name="T18" fmla="*/ 6 w 11"/>
                <a:gd name="T19" fmla="*/ 19 h 28"/>
                <a:gd name="T20" fmla="*/ 10 w 11"/>
                <a:gd name="T21" fmla="*/ 4 h 28"/>
                <a:gd name="T22" fmla="*/ 11 w 11"/>
                <a:gd name="T23"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28">
                  <a:moveTo>
                    <a:pt x="11" y="1"/>
                  </a:moveTo>
                  <a:cubicBezTo>
                    <a:pt x="11" y="1"/>
                    <a:pt x="11" y="0"/>
                    <a:pt x="10" y="0"/>
                  </a:cubicBezTo>
                  <a:cubicBezTo>
                    <a:pt x="10" y="0"/>
                    <a:pt x="9" y="0"/>
                    <a:pt x="9" y="0"/>
                  </a:cubicBezTo>
                  <a:cubicBezTo>
                    <a:pt x="9" y="1"/>
                    <a:pt x="9" y="1"/>
                    <a:pt x="8" y="2"/>
                  </a:cubicBezTo>
                  <a:cubicBezTo>
                    <a:pt x="6" y="7"/>
                    <a:pt x="5" y="12"/>
                    <a:pt x="4" y="17"/>
                  </a:cubicBezTo>
                  <a:cubicBezTo>
                    <a:pt x="3" y="20"/>
                    <a:pt x="2" y="23"/>
                    <a:pt x="0" y="26"/>
                  </a:cubicBezTo>
                  <a:cubicBezTo>
                    <a:pt x="0" y="27"/>
                    <a:pt x="0" y="27"/>
                    <a:pt x="0" y="28"/>
                  </a:cubicBezTo>
                  <a:cubicBezTo>
                    <a:pt x="1" y="28"/>
                    <a:pt x="2" y="28"/>
                    <a:pt x="2" y="28"/>
                  </a:cubicBezTo>
                  <a:cubicBezTo>
                    <a:pt x="3" y="27"/>
                    <a:pt x="3" y="26"/>
                    <a:pt x="4" y="25"/>
                  </a:cubicBezTo>
                  <a:cubicBezTo>
                    <a:pt x="4" y="23"/>
                    <a:pt x="5" y="21"/>
                    <a:pt x="6" y="19"/>
                  </a:cubicBezTo>
                  <a:cubicBezTo>
                    <a:pt x="7" y="14"/>
                    <a:pt x="8" y="9"/>
                    <a:pt x="10" y="4"/>
                  </a:cubicBezTo>
                  <a:cubicBezTo>
                    <a:pt x="10" y="3"/>
                    <a:pt x="11" y="2"/>
                    <a:pt x="11" y="1"/>
                  </a:cubicBezTo>
                  <a:close/>
                </a:path>
              </a:pathLst>
            </a:custGeom>
            <a:solidFill>
              <a:srgbClr val="BC7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2" name="Freeform 119">
              <a:extLst>
                <a:ext uri="{FF2B5EF4-FFF2-40B4-BE49-F238E27FC236}">
                  <a16:creationId xmlns:a16="http://schemas.microsoft.com/office/drawing/2014/main" id="{E57E570C-F58E-9BE0-3018-B8EEBD484549}"/>
                </a:ext>
                <a:ext uri="{C183D7F6-B498-43B3-948B-1728B52AA6E4}">
                  <adec:decorative xmlns:adec="http://schemas.microsoft.com/office/drawing/2017/decorative" val="1"/>
                </a:ext>
              </a:extLst>
            </p:cNvPr>
            <p:cNvSpPr>
              <a:spLocks/>
            </p:cNvSpPr>
            <p:nvPr/>
          </p:nvSpPr>
          <p:spPr bwMode="auto">
            <a:xfrm>
              <a:off x="5404" y="2604"/>
              <a:ext cx="24" cy="63"/>
            </a:xfrm>
            <a:custGeom>
              <a:avLst/>
              <a:gdLst>
                <a:gd name="T0" fmla="*/ 11 w 12"/>
                <a:gd name="T1" fmla="*/ 1 h 32"/>
                <a:gd name="T2" fmla="*/ 10 w 12"/>
                <a:gd name="T3" fmla="*/ 0 h 32"/>
                <a:gd name="T4" fmla="*/ 8 w 12"/>
                <a:gd name="T5" fmla="*/ 2 h 32"/>
                <a:gd name="T6" fmla="*/ 0 w 12"/>
                <a:gd name="T7" fmla="*/ 30 h 32"/>
                <a:gd name="T8" fmla="*/ 0 w 12"/>
                <a:gd name="T9" fmla="*/ 31 h 32"/>
                <a:gd name="T10" fmla="*/ 1 w 12"/>
                <a:gd name="T11" fmla="*/ 32 h 32"/>
                <a:gd name="T12" fmla="*/ 2 w 12"/>
                <a:gd name="T13" fmla="*/ 31 h 32"/>
                <a:gd name="T14" fmla="*/ 11 w 12"/>
                <a:gd name="T15" fmla="*/ 3 h 32"/>
                <a:gd name="T16" fmla="*/ 11 w 12"/>
                <a:gd name="T17"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32">
                  <a:moveTo>
                    <a:pt x="11" y="1"/>
                  </a:moveTo>
                  <a:cubicBezTo>
                    <a:pt x="11" y="1"/>
                    <a:pt x="10" y="0"/>
                    <a:pt x="10" y="0"/>
                  </a:cubicBezTo>
                  <a:cubicBezTo>
                    <a:pt x="9" y="0"/>
                    <a:pt x="9" y="1"/>
                    <a:pt x="8" y="2"/>
                  </a:cubicBezTo>
                  <a:cubicBezTo>
                    <a:pt x="6" y="11"/>
                    <a:pt x="3" y="21"/>
                    <a:pt x="0" y="30"/>
                  </a:cubicBezTo>
                  <a:cubicBezTo>
                    <a:pt x="0" y="30"/>
                    <a:pt x="0" y="31"/>
                    <a:pt x="0" y="31"/>
                  </a:cubicBezTo>
                  <a:cubicBezTo>
                    <a:pt x="0" y="32"/>
                    <a:pt x="0" y="32"/>
                    <a:pt x="1" y="32"/>
                  </a:cubicBezTo>
                  <a:cubicBezTo>
                    <a:pt x="2" y="32"/>
                    <a:pt x="2" y="31"/>
                    <a:pt x="2" y="31"/>
                  </a:cubicBezTo>
                  <a:cubicBezTo>
                    <a:pt x="6" y="22"/>
                    <a:pt x="9" y="12"/>
                    <a:pt x="11" y="3"/>
                  </a:cubicBezTo>
                  <a:cubicBezTo>
                    <a:pt x="11" y="2"/>
                    <a:pt x="12" y="2"/>
                    <a:pt x="11" y="1"/>
                  </a:cubicBezTo>
                  <a:close/>
                </a:path>
              </a:pathLst>
            </a:custGeom>
            <a:solidFill>
              <a:srgbClr val="BC7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3" name="Freeform 120">
              <a:extLst>
                <a:ext uri="{FF2B5EF4-FFF2-40B4-BE49-F238E27FC236}">
                  <a16:creationId xmlns:a16="http://schemas.microsoft.com/office/drawing/2014/main" id="{16A129A7-07B9-FE83-5A48-DB738D8E2FDE}"/>
                </a:ext>
                <a:ext uri="{C183D7F6-B498-43B3-948B-1728B52AA6E4}">
                  <adec:decorative xmlns:adec="http://schemas.microsoft.com/office/drawing/2017/decorative" val="1"/>
                </a:ext>
              </a:extLst>
            </p:cNvPr>
            <p:cNvSpPr>
              <a:spLocks/>
            </p:cNvSpPr>
            <p:nvPr/>
          </p:nvSpPr>
          <p:spPr bwMode="auto">
            <a:xfrm>
              <a:off x="5420" y="2610"/>
              <a:ext cx="24" cy="55"/>
            </a:xfrm>
            <a:custGeom>
              <a:avLst/>
              <a:gdLst>
                <a:gd name="T0" fmla="*/ 11 w 12"/>
                <a:gd name="T1" fmla="*/ 1 h 28"/>
                <a:gd name="T2" fmla="*/ 10 w 12"/>
                <a:gd name="T3" fmla="*/ 2 h 28"/>
                <a:gd name="T4" fmla="*/ 8 w 12"/>
                <a:gd name="T5" fmla="*/ 6 h 28"/>
                <a:gd name="T6" fmla="*/ 2 w 12"/>
                <a:gd name="T7" fmla="*/ 19 h 28"/>
                <a:gd name="T8" fmla="*/ 0 w 12"/>
                <a:gd name="T9" fmla="*/ 27 h 28"/>
                <a:gd name="T10" fmla="*/ 0 w 12"/>
                <a:gd name="T11" fmla="*/ 28 h 28"/>
                <a:gd name="T12" fmla="*/ 1 w 12"/>
                <a:gd name="T13" fmla="*/ 28 h 28"/>
                <a:gd name="T14" fmla="*/ 2 w 12"/>
                <a:gd name="T15" fmla="*/ 28 h 28"/>
                <a:gd name="T16" fmla="*/ 3 w 12"/>
                <a:gd name="T17" fmla="*/ 26 h 28"/>
                <a:gd name="T18" fmla="*/ 5 w 12"/>
                <a:gd name="T19" fmla="*/ 21 h 28"/>
                <a:gd name="T20" fmla="*/ 10 w 12"/>
                <a:gd name="T21" fmla="*/ 9 h 28"/>
                <a:gd name="T22" fmla="*/ 12 w 12"/>
                <a:gd name="T23" fmla="*/ 2 h 28"/>
                <a:gd name="T24" fmla="*/ 12 w 12"/>
                <a:gd name="T25" fmla="*/ 1 h 28"/>
                <a:gd name="T26" fmla="*/ 11 w 12"/>
                <a:gd name="T27"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28">
                  <a:moveTo>
                    <a:pt x="11" y="1"/>
                  </a:moveTo>
                  <a:cubicBezTo>
                    <a:pt x="10" y="1"/>
                    <a:pt x="10" y="1"/>
                    <a:pt x="10" y="2"/>
                  </a:cubicBezTo>
                  <a:cubicBezTo>
                    <a:pt x="9" y="3"/>
                    <a:pt x="9" y="4"/>
                    <a:pt x="8" y="6"/>
                  </a:cubicBezTo>
                  <a:cubicBezTo>
                    <a:pt x="6" y="10"/>
                    <a:pt x="4" y="15"/>
                    <a:pt x="2" y="19"/>
                  </a:cubicBezTo>
                  <a:cubicBezTo>
                    <a:pt x="2" y="22"/>
                    <a:pt x="1" y="24"/>
                    <a:pt x="0" y="27"/>
                  </a:cubicBezTo>
                  <a:cubicBezTo>
                    <a:pt x="0" y="27"/>
                    <a:pt x="0" y="27"/>
                    <a:pt x="0" y="28"/>
                  </a:cubicBezTo>
                  <a:cubicBezTo>
                    <a:pt x="0" y="28"/>
                    <a:pt x="1" y="28"/>
                    <a:pt x="1" y="28"/>
                  </a:cubicBezTo>
                  <a:cubicBezTo>
                    <a:pt x="1" y="28"/>
                    <a:pt x="1" y="28"/>
                    <a:pt x="2" y="28"/>
                  </a:cubicBezTo>
                  <a:cubicBezTo>
                    <a:pt x="2" y="27"/>
                    <a:pt x="2" y="27"/>
                    <a:pt x="3" y="26"/>
                  </a:cubicBezTo>
                  <a:cubicBezTo>
                    <a:pt x="3" y="24"/>
                    <a:pt x="4" y="23"/>
                    <a:pt x="5" y="21"/>
                  </a:cubicBezTo>
                  <a:cubicBezTo>
                    <a:pt x="6" y="17"/>
                    <a:pt x="8" y="13"/>
                    <a:pt x="10" y="9"/>
                  </a:cubicBezTo>
                  <a:cubicBezTo>
                    <a:pt x="11" y="7"/>
                    <a:pt x="12" y="5"/>
                    <a:pt x="12" y="2"/>
                  </a:cubicBezTo>
                  <a:cubicBezTo>
                    <a:pt x="12" y="2"/>
                    <a:pt x="12" y="1"/>
                    <a:pt x="12" y="1"/>
                  </a:cubicBezTo>
                  <a:cubicBezTo>
                    <a:pt x="11" y="0"/>
                    <a:pt x="11" y="1"/>
                    <a:pt x="11" y="1"/>
                  </a:cubicBezTo>
                  <a:close/>
                </a:path>
              </a:pathLst>
            </a:custGeom>
            <a:solidFill>
              <a:srgbClr val="BC7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4" name="Freeform 121">
              <a:extLst>
                <a:ext uri="{FF2B5EF4-FFF2-40B4-BE49-F238E27FC236}">
                  <a16:creationId xmlns:a16="http://schemas.microsoft.com/office/drawing/2014/main" id="{589E1307-EEE5-3AA1-34AE-7B188E2D831C}"/>
                </a:ext>
                <a:ext uri="{C183D7F6-B498-43B3-948B-1728B52AA6E4}">
                  <adec:decorative xmlns:adec="http://schemas.microsoft.com/office/drawing/2017/decorative" val="1"/>
                </a:ext>
              </a:extLst>
            </p:cNvPr>
            <p:cNvSpPr>
              <a:spLocks/>
            </p:cNvSpPr>
            <p:nvPr/>
          </p:nvSpPr>
          <p:spPr bwMode="auto">
            <a:xfrm>
              <a:off x="5553" y="2604"/>
              <a:ext cx="57" cy="29"/>
            </a:xfrm>
            <a:custGeom>
              <a:avLst/>
              <a:gdLst>
                <a:gd name="T0" fmla="*/ 23 w 29"/>
                <a:gd name="T1" fmla="*/ 9 h 15"/>
                <a:gd name="T2" fmla="*/ 11 w 29"/>
                <a:gd name="T3" fmla="*/ 4 h 15"/>
                <a:gd name="T4" fmla="*/ 2 w 29"/>
                <a:gd name="T5" fmla="*/ 0 h 15"/>
                <a:gd name="T6" fmla="*/ 0 w 29"/>
                <a:gd name="T7" fmla="*/ 1 h 15"/>
                <a:gd name="T8" fmla="*/ 4 w 29"/>
                <a:gd name="T9" fmla="*/ 4 h 15"/>
                <a:gd name="T10" fmla="*/ 21 w 29"/>
                <a:gd name="T11" fmla="*/ 10 h 15"/>
                <a:gd name="T12" fmla="*/ 25 w 29"/>
                <a:gd name="T13" fmla="*/ 13 h 15"/>
                <a:gd name="T14" fmla="*/ 26 w 29"/>
                <a:gd name="T15" fmla="*/ 14 h 15"/>
                <a:gd name="T16" fmla="*/ 27 w 29"/>
                <a:gd name="T17" fmla="*/ 14 h 15"/>
                <a:gd name="T18" fmla="*/ 23 w 29"/>
                <a:gd name="T19"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5">
                  <a:moveTo>
                    <a:pt x="23" y="9"/>
                  </a:moveTo>
                  <a:cubicBezTo>
                    <a:pt x="19" y="6"/>
                    <a:pt x="16" y="5"/>
                    <a:pt x="11" y="4"/>
                  </a:cubicBezTo>
                  <a:cubicBezTo>
                    <a:pt x="8" y="2"/>
                    <a:pt x="5" y="1"/>
                    <a:pt x="2" y="0"/>
                  </a:cubicBezTo>
                  <a:cubicBezTo>
                    <a:pt x="2" y="0"/>
                    <a:pt x="0" y="0"/>
                    <a:pt x="0" y="1"/>
                  </a:cubicBezTo>
                  <a:cubicBezTo>
                    <a:pt x="0" y="2"/>
                    <a:pt x="1" y="3"/>
                    <a:pt x="4" y="4"/>
                  </a:cubicBezTo>
                  <a:cubicBezTo>
                    <a:pt x="10" y="6"/>
                    <a:pt x="15" y="8"/>
                    <a:pt x="21" y="10"/>
                  </a:cubicBezTo>
                  <a:cubicBezTo>
                    <a:pt x="23" y="11"/>
                    <a:pt x="25" y="12"/>
                    <a:pt x="25" y="13"/>
                  </a:cubicBezTo>
                  <a:cubicBezTo>
                    <a:pt x="25" y="14"/>
                    <a:pt x="26" y="15"/>
                    <a:pt x="26" y="14"/>
                  </a:cubicBezTo>
                  <a:cubicBezTo>
                    <a:pt x="26" y="14"/>
                    <a:pt x="27" y="14"/>
                    <a:pt x="27" y="14"/>
                  </a:cubicBezTo>
                  <a:cubicBezTo>
                    <a:pt x="29" y="11"/>
                    <a:pt x="25" y="9"/>
                    <a:pt x="23" y="9"/>
                  </a:cubicBezTo>
                  <a:close/>
                </a:path>
              </a:pathLst>
            </a:custGeom>
            <a:solidFill>
              <a:srgbClr val="BC7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5" name="Freeform 122">
              <a:extLst>
                <a:ext uri="{FF2B5EF4-FFF2-40B4-BE49-F238E27FC236}">
                  <a16:creationId xmlns:a16="http://schemas.microsoft.com/office/drawing/2014/main" id="{D3274687-90D2-34A2-41D0-CC6C739B47F0}"/>
                </a:ext>
                <a:ext uri="{C183D7F6-B498-43B3-948B-1728B52AA6E4}">
                  <adec:decorative xmlns:adec="http://schemas.microsoft.com/office/drawing/2017/decorative" val="1"/>
                </a:ext>
              </a:extLst>
            </p:cNvPr>
            <p:cNvSpPr>
              <a:spLocks/>
            </p:cNvSpPr>
            <p:nvPr/>
          </p:nvSpPr>
          <p:spPr bwMode="auto">
            <a:xfrm>
              <a:off x="5558" y="2578"/>
              <a:ext cx="62" cy="30"/>
            </a:xfrm>
            <a:custGeom>
              <a:avLst/>
              <a:gdLst>
                <a:gd name="T0" fmla="*/ 30 w 31"/>
                <a:gd name="T1" fmla="*/ 13 h 15"/>
                <a:gd name="T2" fmla="*/ 27 w 31"/>
                <a:gd name="T3" fmla="*/ 11 h 15"/>
                <a:gd name="T4" fmla="*/ 8 w 31"/>
                <a:gd name="T5" fmla="*/ 3 h 15"/>
                <a:gd name="T6" fmla="*/ 3 w 31"/>
                <a:gd name="T7" fmla="*/ 1 h 15"/>
                <a:gd name="T8" fmla="*/ 2 w 31"/>
                <a:gd name="T9" fmla="*/ 0 h 15"/>
                <a:gd name="T10" fmla="*/ 0 w 31"/>
                <a:gd name="T11" fmla="*/ 1 h 15"/>
                <a:gd name="T12" fmla="*/ 1 w 31"/>
                <a:gd name="T13" fmla="*/ 3 h 15"/>
                <a:gd name="T14" fmla="*/ 2 w 31"/>
                <a:gd name="T15" fmla="*/ 3 h 15"/>
                <a:gd name="T16" fmla="*/ 18 w 31"/>
                <a:gd name="T17" fmla="*/ 10 h 15"/>
                <a:gd name="T18" fmla="*/ 29 w 31"/>
                <a:gd name="T19" fmla="*/ 15 h 15"/>
                <a:gd name="T20" fmla="*/ 31 w 31"/>
                <a:gd name="T21" fmla="*/ 14 h 15"/>
                <a:gd name="T22" fmla="*/ 30 w 31"/>
                <a:gd name="T2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5">
                  <a:moveTo>
                    <a:pt x="30" y="13"/>
                  </a:moveTo>
                  <a:cubicBezTo>
                    <a:pt x="29" y="12"/>
                    <a:pt x="28" y="11"/>
                    <a:pt x="27" y="11"/>
                  </a:cubicBezTo>
                  <a:cubicBezTo>
                    <a:pt x="21" y="8"/>
                    <a:pt x="14" y="5"/>
                    <a:pt x="8" y="3"/>
                  </a:cubicBezTo>
                  <a:cubicBezTo>
                    <a:pt x="6" y="2"/>
                    <a:pt x="5" y="1"/>
                    <a:pt x="3" y="1"/>
                  </a:cubicBezTo>
                  <a:cubicBezTo>
                    <a:pt x="3" y="1"/>
                    <a:pt x="2" y="0"/>
                    <a:pt x="2" y="0"/>
                  </a:cubicBezTo>
                  <a:cubicBezTo>
                    <a:pt x="1" y="0"/>
                    <a:pt x="1" y="1"/>
                    <a:pt x="0" y="1"/>
                  </a:cubicBezTo>
                  <a:cubicBezTo>
                    <a:pt x="0" y="2"/>
                    <a:pt x="1" y="2"/>
                    <a:pt x="1" y="3"/>
                  </a:cubicBezTo>
                  <a:cubicBezTo>
                    <a:pt x="1" y="3"/>
                    <a:pt x="2" y="3"/>
                    <a:pt x="2" y="3"/>
                  </a:cubicBezTo>
                  <a:cubicBezTo>
                    <a:pt x="7" y="6"/>
                    <a:pt x="12" y="8"/>
                    <a:pt x="18" y="10"/>
                  </a:cubicBezTo>
                  <a:cubicBezTo>
                    <a:pt x="22" y="12"/>
                    <a:pt x="26" y="13"/>
                    <a:pt x="29" y="15"/>
                  </a:cubicBezTo>
                  <a:cubicBezTo>
                    <a:pt x="30" y="15"/>
                    <a:pt x="31" y="15"/>
                    <a:pt x="31" y="14"/>
                  </a:cubicBezTo>
                  <a:cubicBezTo>
                    <a:pt x="31" y="14"/>
                    <a:pt x="31" y="13"/>
                    <a:pt x="30" y="13"/>
                  </a:cubicBezTo>
                  <a:close/>
                </a:path>
              </a:pathLst>
            </a:custGeom>
            <a:solidFill>
              <a:srgbClr val="BC7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6" name="Freeform 123">
              <a:extLst>
                <a:ext uri="{FF2B5EF4-FFF2-40B4-BE49-F238E27FC236}">
                  <a16:creationId xmlns:a16="http://schemas.microsoft.com/office/drawing/2014/main" id="{84DFA3B8-1B98-0950-BD6E-397077C45A8F}"/>
                </a:ext>
                <a:ext uri="{C183D7F6-B498-43B3-948B-1728B52AA6E4}">
                  <adec:decorative xmlns:adec="http://schemas.microsoft.com/office/drawing/2017/decorative" val="1"/>
                </a:ext>
              </a:extLst>
            </p:cNvPr>
            <p:cNvSpPr>
              <a:spLocks/>
            </p:cNvSpPr>
            <p:nvPr/>
          </p:nvSpPr>
          <p:spPr bwMode="auto">
            <a:xfrm>
              <a:off x="5566" y="2562"/>
              <a:ext cx="54" cy="30"/>
            </a:xfrm>
            <a:custGeom>
              <a:avLst/>
              <a:gdLst>
                <a:gd name="T0" fmla="*/ 3 w 27"/>
                <a:gd name="T1" fmla="*/ 3 h 15"/>
                <a:gd name="T2" fmla="*/ 24 w 27"/>
                <a:gd name="T3" fmla="*/ 14 h 15"/>
                <a:gd name="T4" fmla="*/ 26 w 27"/>
                <a:gd name="T5" fmla="*/ 14 h 15"/>
                <a:gd name="T6" fmla="*/ 26 w 27"/>
                <a:gd name="T7" fmla="*/ 14 h 15"/>
                <a:gd name="T8" fmla="*/ 26 w 27"/>
                <a:gd name="T9" fmla="*/ 13 h 15"/>
                <a:gd name="T10" fmla="*/ 26 w 27"/>
                <a:gd name="T11" fmla="*/ 13 h 15"/>
                <a:gd name="T12" fmla="*/ 22 w 27"/>
                <a:gd name="T13" fmla="*/ 11 h 15"/>
                <a:gd name="T14" fmla="*/ 11 w 27"/>
                <a:gd name="T15" fmla="*/ 5 h 15"/>
                <a:gd name="T16" fmla="*/ 4 w 27"/>
                <a:gd name="T17" fmla="*/ 1 h 15"/>
                <a:gd name="T18" fmla="*/ 2 w 27"/>
                <a:gd name="T19" fmla="*/ 0 h 15"/>
                <a:gd name="T20" fmla="*/ 0 w 27"/>
                <a:gd name="T21" fmla="*/ 1 h 15"/>
                <a:gd name="T22" fmla="*/ 3 w 27"/>
                <a:gd name="T23"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15">
                  <a:moveTo>
                    <a:pt x="3" y="3"/>
                  </a:moveTo>
                  <a:cubicBezTo>
                    <a:pt x="10" y="7"/>
                    <a:pt x="17" y="11"/>
                    <a:pt x="24" y="14"/>
                  </a:cubicBezTo>
                  <a:cubicBezTo>
                    <a:pt x="25" y="14"/>
                    <a:pt x="25" y="15"/>
                    <a:pt x="26" y="14"/>
                  </a:cubicBezTo>
                  <a:cubicBezTo>
                    <a:pt x="26" y="14"/>
                    <a:pt x="26" y="14"/>
                    <a:pt x="26" y="14"/>
                  </a:cubicBezTo>
                  <a:cubicBezTo>
                    <a:pt x="27" y="14"/>
                    <a:pt x="27" y="14"/>
                    <a:pt x="26" y="13"/>
                  </a:cubicBezTo>
                  <a:cubicBezTo>
                    <a:pt x="26" y="13"/>
                    <a:pt x="26" y="13"/>
                    <a:pt x="26" y="13"/>
                  </a:cubicBezTo>
                  <a:cubicBezTo>
                    <a:pt x="25" y="12"/>
                    <a:pt x="24" y="11"/>
                    <a:pt x="22" y="11"/>
                  </a:cubicBezTo>
                  <a:cubicBezTo>
                    <a:pt x="19" y="9"/>
                    <a:pt x="15" y="7"/>
                    <a:pt x="11" y="5"/>
                  </a:cubicBezTo>
                  <a:cubicBezTo>
                    <a:pt x="9" y="3"/>
                    <a:pt x="7" y="2"/>
                    <a:pt x="4" y="1"/>
                  </a:cubicBezTo>
                  <a:cubicBezTo>
                    <a:pt x="3" y="1"/>
                    <a:pt x="3" y="0"/>
                    <a:pt x="2" y="0"/>
                  </a:cubicBezTo>
                  <a:cubicBezTo>
                    <a:pt x="1" y="0"/>
                    <a:pt x="1" y="0"/>
                    <a:pt x="0" y="1"/>
                  </a:cubicBezTo>
                  <a:cubicBezTo>
                    <a:pt x="0" y="1"/>
                    <a:pt x="1" y="2"/>
                    <a:pt x="3" y="3"/>
                  </a:cubicBezTo>
                  <a:close/>
                </a:path>
              </a:pathLst>
            </a:custGeom>
            <a:solidFill>
              <a:srgbClr val="BC7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7" name="Freeform 124">
              <a:extLst>
                <a:ext uri="{FF2B5EF4-FFF2-40B4-BE49-F238E27FC236}">
                  <a16:creationId xmlns:a16="http://schemas.microsoft.com/office/drawing/2014/main" id="{9F88B13A-FA44-F9C5-DFDE-B149C15BD9C1}"/>
                </a:ext>
                <a:ext uri="{C183D7F6-B498-43B3-948B-1728B52AA6E4}">
                  <adec:decorative xmlns:adec="http://schemas.microsoft.com/office/drawing/2017/decorative" val="1"/>
                </a:ext>
              </a:extLst>
            </p:cNvPr>
            <p:cNvSpPr>
              <a:spLocks/>
            </p:cNvSpPr>
            <p:nvPr/>
          </p:nvSpPr>
          <p:spPr bwMode="auto">
            <a:xfrm>
              <a:off x="4925" y="2779"/>
              <a:ext cx="122" cy="537"/>
            </a:xfrm>
            <a:custGeom>
              <a:avLst/>
              <a:gdLst>
                <a:gd name="T0" fmla="*/ 42 w 62"/>
                <a:gd name="T1" fmla="*/ 0 h 272"/>
                <a:gd name="T2" fmla="*/ 17 w 62"/>
                <a:gd name="T3" fmla="*/ 154 h 272"/>
                <a:gd name="T4" fmla="*/ 0 w 62"/>
                <a:gd name="T5" fmla="*/ 265 h 272"/>
                <a:gd name="T6" fmla="*/ 0 w 62"/>
                <a:gd name="T7" fmla="*/ 269 h 272"/>
                <a:gd name="T8" fmla="*/ 6 w 62"/>
                <a:gd name="T9" fmla="*/ 272 h 272"/>
                <a:gd name="T10" fmla="*/ 9 w 62"/>
                <a:gd name="T11" fmla="*/ 271 h 272"/>
                <a:gd name="T12" fmla="*/ 10 w 62"/>
                <a:gd name="T13" fmla="*/ 269 h 272"/>
                <a:gd name="T14" fmla="*/ 21 w 62"/>
                <a:gd name="T15" fmla="*/ 208 h 272"/>
                <a:gd name="T16" fmla="*/ 60 w 62"/>
                <a:gd name="T17" fmla="*/ 14 h 272"/>
                <a:gd name="T18" fmla="*/ 60 w 62"/>
                <a:gd name="T19" fmla="*/ 9 h 272"/>
                <a:gd name="T20" fmla="*/ 58 w 62"/>
                <a:gd name="T21" fmla="*/ 7 h 272"/>
                <a:gd name="T22" fmla="*/ 42 w 62"/>
                <a:gd name="T2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 h="272">
                  <a:moveTo>
                    <a:pt x="42" y="0"/>
                  </a:moveTo>
                  <a:cubicBezTo>
                    <a:pt x="34" y="51"/>
                    <a:pt x="25" y="102"/>
                    <a:pt x="17" y="154"/>
                  </a:cubicBezTo>
                  <a:cubicBezTo>
                    <a:pt x="10" y="191"/>
                    <a:pt x="4" y="228"/>
                    <a:pt x="0" y="265"/>
                  </a:cubicBezTo>
                  <a:cubicBezTo>
                    <a:pt x="0" y="266"/>
                    <a:pt x="0" y="268"/>
                    <a:pt x="0" y="269"/>
                  </a:cubicBezTo>
                  <a:cubicBezTo>
                    <a:pt x="1" y="271"/>
                    <a:pt x="4" y="271"/>
                    <a:pt x="6" y="272"/>
                  </a:cubicBezTo>
                  <a:cubicBezTo>
                    <a:pt x="7" y="272"/>
                    <a:pt x="8" y="272"/>
                    <a:pt x="9" y="271"/>
                  </a:cubicBezTo>
                  <a:cubicBezTo>
                    <a:pt x="10" y="271"/>
                    <a:pt x="10" y="270"/>
                    <a:pt x="10" y="269"/>
                  </a:cubicBezTo>
                  <a:cubicBezTo>
                    <a:pt x="14" y="248"/>
                    <a:pt x="18" y="228"/>
                    <a:pt x="21" y="208"/>
                  </a:cubicBezTo>
                  <a:cubicBezTo>
                    <a:pt x="21" y="208"/>
                    <a:pt x="60" y="14"/>
                    <a:pt x="60" y="14"/>
                  </a:cubicBezTo>
                  <a:cubicBezTo>
                    <a:pt x="61" y="13"/>
                    <a:pt x="62" y="10"/>
                    <a:pt x="60" y="9"/>
                  </a:cubicBezTo>
                  <a:cubicBezTo>
                    <a:pt x="60" y="8"/>
                    <a:pt x="59" y="7"/>
                    <a:pt x="58" y="7"/>
                  </a:cubicBezTo>
                  <a:cubicBezTo>
                    <a:pt x="53" y="4"/>
                    <a:pt x="48" y="2"/>
                    <a:pt x="42" y="0"/>
                  </a:cubicBez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8" name="Freeform 125">
              <a:extLst>
                <a:ext uri="{FF2B5EF4-FFF2-40B4-BE49-F238E27FC236}">
                  <a16:creationId xmlns:a16="http://schemas.microsoft.com/office/drawing/2014/main" id="{AF501BBD-F12B-4637-D7C0-B1BCC10451D4}"/>
                </a:ext>
                <a:ext uri="{C183D7F6-B498-43B3-948B-1728B52AA6E4}">
                  <adec:decorative xmlns:adec="http://schemas.microsoft.com/office/drawing/2017/decorative" val="1"/>
                </a:ext>
              </a:extLst>
            </p:cNvPr>
            <p:cNvSpPr>
              <a:spLocks/>
            </p:cNvSpPr>
            <p:nvPr/>
          </p:nvSpPr>
          <p:spPr bwMode="auto">
            <a:xfrm>
              <a:off x="5310" y="2801"/>
              <a:ext cx="128" cy="582"/>
            </a:xfrm>
            <a:custGeom>
              <a:avLst/>
              <a:gdLst>
                <a:gd name="T0" fmla="*/ 0 w 65"/>
                <a:gd name="T1" fmla="*/ 4 h 295"/>
                <a:gd name="T2" fmla="*/ 4 w 65"/>
                <a:gd name="T3" fmla="*/ 3 h 295"/>
                <a:gd name="T4" fmla="*/ 18 w 65"/>
                <a:gd name="T5" fmla="*/ 0 h 295"/>
                <a:gd name="T6" fmla="*/ 19 w 65"/>
                <a:gd name="T7" fmla="*/ 1 h 295"/>
                <a:gd name="T8" fmla="*/ 20 w 65"/>
                <a:gd name="T9" fmla="*/ 2 h 295"/>
                <a:gd name="T10" fmla="*/ 21 w 65"/>
                <a:gd name="T11" fmla="*/ 5 h 295"/>
                <a:gd name="T12" fmla="*/ 23 w 65"/>
                <a:gd name="T13" fmla="*/ 23 h 295"/>
                <a:gd name="T14" fmla="*/ 32 w 65"/>
                <a:gd name="T15" fmla="*/ 86 h 295"/>
                <a:gd name="T16" fmla="*/ 53 w 65"/>
                <a:gd name="T17" fmla="*/ 209 h 295"/>
                <a:gd name="T18" fmla="*/ 65 w 65"/>
                <a:gd name="T19" fmla="*/ 283 h 295"/>
                <a:gd name="T20" fmla="*/ 65 w 65"/>
                <a:gd name="T21" fmla="*/ 291 h 295"/>
                <a:gd name="T22" fmla="*/ 65 w 65"/>
                <a:gd name="T23" fmla="*/ 293 h 295"/>
                <a:gd name="T24" fmla="*/ 63 w 65"/>
                <a:gd name="T25" fmla="*/ 294 h 295"/>
                <a:gd name="T26" fmla="*/ 56 w 65"/>
                <a:gd name="T27" fmla="*/ 295 h 295"/>
                <a:gd name="T28" fmla="*/ 54 w 65"/>
                <a:gd name="T29" fmla="*/ 294 h 295"/>
                <a:gd name="T30" fmla="*/ 54 w 65"/>
                <a:gd name="T31" fmla="*/ 294 h 295"/>
                <a:gd name="T32" fmla="*/ 53 w 65"/>
                <a:gd name="T33" fmla="*/ 290 h 295"/>
                <a:gd name="T34" fmla="*/ 50 w 65"/>
                <a:gd name="T35" fmla="*/ 275 h 295"/>
                <a:gd name="T36" fmla="*/ 34 w 65"/>
                <a:gd name="T37" fmla="*/ 197 h 295"/>
                <a:gd name="T38" fmla="*/ 0 w 65"/>
                <a:gd name="T39" fmla="*/ 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5" h="295">
                  <a:moveTo>
                    <a:pt x="0" y="4"/>
                  </a:moveTo>
                  <a:cubicBezTo>
                    <a:pt x="1" y="3"/>
                    <a:pt x="3" y="3"/>
                    <a:pt x="4" y="3"/>
                  </a:cubicBezTo>
                  <a:cubicBezTo>
                    <a:pt x="9" y="1"/>
                    <a:pt x="13" y="1"/>
                    <a:pt x="18" y="0"/>
                  </a:cubicBezTo>
                  <a:cubicBezTo>
                    <a:pt x="18" y="0"/>
                    <a:pt x="18" y="0"/>
                    <a:pt x="19" y="1"/>
                  </a:cubicBezTo>
                  <a:cubicBezTo>
                    <a:pt x="19" y="1"/>
                    <a:pt x="20" y="1"/>
                    <a:pt x="20" y="2"/>
                  </a:cubicBezTo>
                  <a:cubicBezTo>
                    <a:pt x="20" y="2"/>
                    <a:pt x="20" y="4"/>
                    <a:pt x="21" y="5"/>
                  </a:cubicBezTo>
                  <a:cubicBezTo>
                    <a:pt x="22" y="11"/>
                    <a:pt x="22" y="17"/>
                    <a:pt x="23" y="23"/>
                  </a:cubicBezTo>
                  <a:cubicBezTo>
                    <a:pt x="32" y="86"/>
                    <a:pt x="32" y="86"/>
                    <a:pt x="32" y="86"/>
                  </a:cubicBezTo>
                  <a:cubicBezTo>
                    <a:pt x="53" y="209"/>
                    <a:pt x="53" y="209"/>
                    <a:pt x="53" y="209"/>
                  </a:cubicBezTo>
                  <a:cubicBezTo>
                    <a:pt x="53" y="209"/>
                    <a:pt x="65" y="283"/>
                    <a:pt x="65" y="283"/>
                  </a:cubicBezTo>
                  <a:cubicBezTo>
                    <a:pt x="65" y="285"/>
                    <a:pt x="65" y="288"/>
                    <a:pt x="65" y="291"/>
                  </a:cubicBezTo>
                  <a:cubicBezTo>
                    <a:pt x="65" y="291"/>
                    <a:pt x="65" y="292"/>
                    <a:pt x="65" y="293"/>
                  </a:cubicBezTo>
                  <a:cubicBezTo>
                    <a:pt x="64" y="293"/>
                    <a:pt x="64" y="293"/>
                    <a:pt x="63" y="294"/>
                  </a:cubicBezTo>
                  <a:cubicBezTo>
                    <a:pt x="61" y="294"/>
                    <a:pt x="59" y="295"/>
                    <a:pt x="56" y="295"/>
                  </a:cubicBezTo>
                  <a:cubicBezTo>
                    <a:pt x="55" y="295"/>
                    <a:pt x="55" y="295"/>
                    <a:pt x="54" y="294"/>
                  </a:cubicBezTo>
                  <a:cubicBezTo>
                    <a:pt x="54" y="294"/>
                    <a:pt x="54" y="294"/>
                    <a:pt x="54" y="294"/>
                  </a:cubicBezTo>
                  <a:cubicBezTo>
                    <a:pt x="53" y="293"/>
                    <a:pt x="53" y="291"/>
                    <a:pt x="53" y="290"/>
                  </a:cubicBezTo>
                  <a:cubicBezTo>
                    <a:pt x="52" y="285"/>
                    <a:pt x="51" y="280"/>
                    <a:pt x="50" y="275"/>
                  </a:cubicBezTo>
                  <a:cubicBezTo>
                    <a:pt x="34" y="197"/>
                    <a:pt x="34" y="197"/>
                    <a:pt x="34" y="197"/>
                  </a:cubicBezTo>
                  <a:lnTo>
                    <a:pt x="0" y="4"/>
                  </a:ln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9" name="Freeform 126">
              <a:extLst>
                <a:ext uri="{FF2B5EF4-FFF2-40B4-BE49-F238E27FC236}">
                  <a16:creationId xmlns:a16="http://schemas.microsoft.com/office/drawing/2014/main" id="{8E3B9B97-7234-2166-9437-B645ECA67D64}"/>
                </a:ext>
                <a:ext uri="{C183D7F6-B498-43B3-948B-1728B52AA6E4}">
                  <adec:decorative xmlns:adec="http://schemas.microsoft.com/office/drawing/2017/decorative" val="1"/>
                </a:ext>
              </a:extLst>
            </p:cNvPr>
            <p:cNvSpPr>
              <a:spLocks/>
            </p:cNvSpPr>
            <p:nvPr/>
          </p:nvSpPr>
          <p:spPr bwMode="auto">
            <a:xfrm>
              <a:off x="5284" y="2807"/>
              <a:ext cx="138" cy="578"/>
            </a:xfrm>
            <a:custGeom>
              <a:avLst/>
              <a:gdLst>
                <a:gd name="T0" fmla="*/ 1 w 70"/>
                <a:gd name="T1" fmla="*/ 2 h 293"/>
                <a:gd name="T2" fmla="*/ 15 w 70"/>
                <a:gd name="T3" fmla="*/ 0 h 293"/>
                <a:gd name="T4" fmla="*/ 16 w 70"/>
                <a:gd name="T5" fmla="*/ 1 h 293"/>
                <a:gd name="T6" fmla="*/ 30 w 70"/>
                <a:gd name="T7" fmla="*/ 90 h 293"/>
                <a:gd name="T8" fmla="*/ 59 w 70"/>
                <a:gd name="T9" fmla="*/ 245 h 293"/>
                <a:gd name="T10" fmla="*/ 70 w 70"/>
                <a:gd name="T11" fmla="*/ 292 h 293"/>
                <a:gd name="T12" fmla="*/ 68 w 70"/>
                <a:gd name="T13" fmla="*/ 293 h 293"/>
                <a:gd name="T14" fmla="*/ 63 w 70"/>
                <a:gd name="T15" fmla="*/ 293 h 293"/>
                <a:gd name="T16" fmla="*/ 58 w 70"/>
                <a:gd name="T17" fmla="*/ 292 h 293"/>
                <a:gd name="T18" fmla="*/ 56 w 70"/>
                <a:gd name="T19" fmla="*/ 288 h 293"/>
                <a:gd name="T20" fmla="*/ 51 w 70"/>
                <a:gd name="T21" fmla="*/ 270 h 293"/>
                <a:gd name="T22" fmla="*/ 42 w 70"/>
                <a:gd name="T23" fmla="*/ 227 h 293"/>
                <a:gd name="T24" fmla="*/ 28 w 70"/>
                <a:gd name="T25" fmla="*/ 157 h 293"/>
                <a:gd name="T26" fmla="*/ 9 w 70"/>
                <a:gd name="T27" fmla="*/ 57 h 293"/>
                <a:gd name="T28" fmla="*/ 0 w 70"/>
                <a:gd name="T29" fmla="*/ 4 h 293"/>
                <a:gd name="T30" fmla="*/ 1 w 70"/>
                <a:gd name="T31" fmla="*/ 2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293">
                  <a:moveTo>
                    <a:pt x="1" y="2"/>
                  </a:moveTo>
                  <a:cubicBezTo>
                    <a:pt x="15" y="0"/>
                    <a:pt x="15" y="0"/>
                    <a:pt x="15" y="0"/>
                  </a:cubicBezTo>
                  <a:cubicBezTo>
                    <a:pt x="16" y="0"/>
                    <a:pt x="16" y="0"/>
                    <a:pt x="16" y="1"/>
                  </a:cubicBezTo>
                  <a:cubicBezTo>
                    <a:pt x="30" y="90"/>
                    <a:pt x="30" y="90"/>
                    <a:pt x="30" y="90"/>
                  </a:cubicBezTo>
                  <a:cubicBezTo>
                    <a:pt x="59" y="245"/>
                    <a:pt x="59" y="245"/>
                    <a:pt x="59" y="245"/>
                  </a:cubicBezTo>
                  <a:cubicBezTo>
                    <a:pt x="59" y="245"/>
                    <a:pt x="70" y="292"/>
                    <a:pt x="70" y="292"/>
                  </a:cubicBezTo>
                  <a:cubicBezTo>
                    <a:pt x="69" y="292"/>
                    <a:pt x="69" y="293"/>
                    <a:pt x="68" y="293"/>
                  </a:cubicBezTo>
                  <a:cubicBezTo>
                    <a:pt x="66" y="293"/>
                    <a:pt x="65" y="293"/>
                    <a:pt x="63" y="293"/>
                  </a:cubicBezTo>
                  <a:cubicBezTo>
                    <a:pt x="62" y="293"/>
                    <a:pt x="59" y="293"/>
                    <a:pt x="58" y="292"/>
                  </a:cubicBezTo>
                  <a:cubicBezTo>
                    <a:pt x="57" y="291"/>
                    <a:pt x="57" y="290"/>
                    <a:pt x="56" y="288"/>
                  </a:cubicBezTo>
                  <a:cubicBezTo>
                    <a:pt x="54" y="282"/>
                    <a:pt x="53" y="276"/>
                    <a:pt x="51" y="270"/>
                  </a:cubicBezTo>
                  <a:cubicBezTo>
                    <a:pt x="42" y="227"/>
                    <a:pt x="42" y="227"/>
                    <a:pt x="42" y="227"/>
                  </a:cubicBezTo>
                  <a:cubicBezTo>
                    <a:pt x="28" y="157"/>
                    <a:pt x="28" y="157"/>
                    <a:pt x="28" y="157"/>
                  </a:cubicBezTo>
                  <a:cubicBezTo>
                    <a:pt x="9" y="57"/>
                    <a:pt x="9" y="57"/>
                    <a:pt x="9" y="57"/>
                  </a:cubicBezTo>
                  <a:cubicBezTo>
                    <a:pt x="0" y="4"/>
                    <a:pt x="0" y="4"/>
                    <a:pt x="0" y="4"/>
                  </a:cubicBezTo>
                  <a:cubicBezTo>
                    <a:pt x="0" y="3"/>
                    <a:pt x="0" y="3"/>
                    <a:pt x="1" y="2"/>
                  </a:cubicBez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0" name="Freeform 127">
              <a:extLst>
                <a:ext uri="{FF2B5EF4-FFF2-40B4-BE49-F238E27FC236}">
                  <a16:creationId xmlns:a16="http://schemas.microsoft.com/office/drawing/2014/main" id="{2D7BB884-126D-2CFA-4911-C0D2300EC11A}"/>
                </a:ext>
                <a:ext uri="{C183D7F6-B498-43B3-948B-1728B52AA6E4}">
                  <adec:decorative xmlns:adec="http://schemas.microsoft.com/office/drawing/2017/decorative" val="1"/>
                </a:ext>
              </a:extLst>
            </p:cNvPr>
            <p:cNvSpPr>
              <a:spLocks/>
            </p:cNvSpPr>
            <p:nvPr/>
          </p:nvSpPr>
          <p:spPr bwMode="auto">
            <a:xfrm>
              <a:off x="4939" y="2793"/>
              <a:ext cx="130" cy="523"/>
            </a:xfrm>
            <a:custGeom>
              <a:avLst/>
              <a:gdLst>
                <a:gd name="T0" fmla="*/ 51 w 66"/>
                <a:gd name="T1" fmla="*/ 0 h 265"/>
                <a:gd name="T2" fmla="*/ 29 w 66"/>
                <a:gd name="T3" fmla="*/ 117 h 265"/>
                <a:gd name="T4" fmla="*/ 1 w 66"/>
                <a:gd name="T5" fmla="*/ 261 h 265"/>
                <a:gd name="T6" fmla="*/ 2 w 66"/>
                <a:gd name="T7" fmla="*/ 265 h 265"/>
                <a:gd name="T8" fmla="*/ 9 w 66"/>
                <a:gd name="T9" fmla="*/ 265 h 265"/>
                <a:gd name="T10" fmla="*/ 13 w 66"/>
                <a:gd name="T11" fmla="*/ 261 h 265"/>
                <a:gd name="T12" fmla="*/ 14 w 66"/>
                <a:gd name="T13" fmla="*/ 254 h 265"/>
                <a:gd name="T14" fmla="*/ 34 w 66"/>
                <a:gd name="T15" fmla="*/ 155 h 265"/>
                <a:gd name="T16" fmla="*/ 59 w 66"/>
                <a:gd name="T17" fmla="*/ 40 h 265"/>
                <a:gd name="T18" fmla="*/ 65 w 66"/>
                <a:gd name="T19" fmla="*/ 7 h 265"/>
                <a:gd name="T20" fmla="*/ 65 w 66"/>
                <a:gd name="T21" fmla="*/ 6 h 265"/>
                <a:gd name="T22" fmla="*/ 64 w 66"/>
                <a:gd name="T23" fmla="*/ 5 h 265"/>
                <a:gd name="T24" fmla="*/ 51 w 66"/>
                <a:gd name="T25"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265">
                  <a:moveTo>
                    <a:pt x="51" y="0"/>
                  </a:moveTo>
                  <a:cubicBezTo>
                    <a:pt x="44" y="39"/>
                    <a:pt x="36" y="78"/>
                    <a:pt x="29" y="117"/>
                  </a:cubicBezTo>
                  <a:cubicBezTo>
                    <a:pt x="29" y="117"/>
                    <a:pt x="1" y="261"/>
                    <a:pt x="1" y="261"/>
                  </a:cubicBezTo>
                  <a:cubicBezTo>
                    <a:pt x="0" y="265"/>
                    <a:pt x="2" y="265"/>
                    <a:pt x="2" y="265"/>
                  </a:cubicBezTo>
                  <a:cubicBezTo>
                    <a:pt x="4" y="265"/>
                    <a:pt x="6" y="265"/>
                    <a:pt x="9" y="265"/>
                  </a:cubicBezTo>
                  <a:cubicBezTo>
                    <a:pt x="12" y="265"/>
                    <a:pt x="12" y="263"/>
                    <a:pt x="13" y="261"/>
                  </a:cubicBezTo>
                  <a:cubicBezTo>
                    <a:pt x="13" y="259"/>
                    <a:pt x="14" y="256"/>
                    <a:pt x="14" y="254"/>
                  </a:cubicBezTo>
                  <a:cubicBezTo>
                    <a:pt x="34" y="155"/>
                    <a:pt x="34" y="155"/>
                    <a:pt x="34" y="155"/>
                  </a:cubicBezTo>
                  <a:cubicBezTo>
                    <a:pt x="34" y="155"/>
                    <a:pt x="59" y="40"/>
                    <a:pt x="59" y="40"/>
                  </a:cubicBezTo>
                  <a:cubicBezTo>
                    <a:pt x="61" y="29"/>
                    <a:pt x="63" y="18"/>
                    <a:pt x="65" y="7"/>
                  </a:cubicBezTo>
                  <a:cubicBezTo>
                    <a:pt x="65" y="7"/>
                    <a:pt x="66" y="7"/>
                    <a:pt x="65" y="6"/>
                  </a:cubicBezTo>
                  <a:cubicBezTo>
                    <a:pt x="65" y="6"/>
                    <a:pt x="65" y="6"/>
                    <a:pt x="64" y="5"/>
                  </a:cubicBezTo>
                  <a:cubicBezTo>
                    <a:pt x="60" y="4"/>
                    <a:pt x="56" y="2"/>
                    <a:pt x="51" y="0"/>
                  </a:cubicBez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1" name="Freeform 128">
              <a:extLst>
                <a:ext uri="{FF2B5EF4-FFF2-40B4-BE49-F238E27FC236}">
                  <a16:creationId xmlns:a16="http://schemas.microsoft.com/office/drawing/2014/main" id="{200FDA20-210E-079D-AEE6-88851FF83D42}"/>
                </a:ext>
                <a:ext uri="{C183D7F6-B498-43B3-948B-1728B52AA6E4}">
                  <adec:decorative xmlns:adec="http://schemas.microsoft.com/office/drawing/2017/decorative" val="1"/>
                </a:ext>
              </a:extLst>
            </p:cNvPr>
            <p:cNvSpPr>
              <a:spLocks noEditPoints="1"/>
            </p:cNvSpPr>
            <p:nvPr/>
          </p:nvSpPr>
          <p:spPr bwMode="auto">
            <a:xfrm>
              <a:off x="4998" y="1471"/>
              <a:ext cx="416" cy="495"/>
            </a:xfrm>
            <a:custGeom>
              <a:avLst/>
              <a:gdLst>
                <a:gd name="T0" fmla="*/ 207 w 211"/>
                <a:gd name="T1" fmla="*/ 173 h 251"/>
                <a:gd name="T2" fmla="*/ 169 w 211"/>
                <a:gd name="T3" fmla="*/ 160 h 251"/>
                <a:gd name="T4" fmla="*/ 173 w 211"/>
                <a:gd name="T5" fmla="*/ 151 h 251"/>
                <a:gd name="T6" fmla="*/ 161 w 211"/>
                <a:gd name="T7" fmla="*/ 135 h 251"/>
                <a:gd name="T8" fmla="*/ 166 w 211"/>
                <a:gd name="T9" fmla="*/ 95 h 251"/>
                <a:gd name="T10" fmla="*/ 157 w 211"/>
                <a:gd name="T11" fmla="*/ 27 h 251"/>
                <a:gd name="T12" fmla="*/ 98 w 211"/>
                <a:gd name="T13" fmla="*/ 1 h 251"/>
                <a:gd name="T14" fmla="*/ 38 w 211"/>
                <a:gd name="T15" fmla="*/ 94 h 251"/>
                <a:gd name="T16" fmla="*/ 43 w 211"/>
                <a:gd name="T17" fmla="*/ 163 h 251"/>
                <a:gd name="T18" fmla="*/ 53 w 211"/>
                <a:gd name="T19" fmla="*/ 168 h 251"/>
                <a:gd name="T20" fmla="*/ 29 w 211"/>
                <a:gd name="T21" fmla="*/ 189 h 251"/>
                <a:gd name="T22" fmla="*/ 0 w 211"/>
                <a:gd name="T23" fmla="*/ 223 h 251"/>
                <a:gd name="T24" fmla="*/ 30 w 211"/>
                <a:gd name="T25" fmla="*/ 241 h 251"/>
                <a:gd name="T26" fmla="*/ 134 w 211"/>
                <a:gd name="T27" fmla="*/ 238 h 251"/>
                <a:gd name="T28" fmla="*/ 207 w 211"/>
                <a:gd name="T29" fmla="*/ 173 h 251"/>
                <a:gd name="T30" fmla="*/ 154 w 211"/>
                <a:gd name="T31" fmla="*/ 110 h 251"/>
                <a:gd name="T32" fmla="*/ 128 w 211"/>
                <a:gd name="T33" fmla="*/ 139 h 251"/>
                <a:gd name="T34" fmla="*/ 82 w 211"/>
                <a:gd name="T35" fmla="*/ 118 h 251"/>
                <a:gd name="T36" fmla="*/ 74 w 211"/>
                <a:gd name="T37" fmla="*/ 85 h 251"/>
                <a:gd name="T38" fmla="*/ 81 w 211"/>
                <a:gd name="T39" fmla="*/ 48 h 251"/>
                <a:gd name="T40" fmla="*/ 114 w 211"/>
                <a:gd name="T41" fmla="*/ 33 h 251"/>
                <a:gd name="T42" fmla="*/ 157 w 211"/>
                <a:gd name="T43" fmla="*/ 54 h 251"/>
                <a:gd name="T44" fmla="*/ 154 w 211"/>
                <a:gd name="T45" fmla="*/ 11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1" h="251">
                  <a:moveTo>
                    <a:pt x="207" y="173"/>
                  </a:moveTo>
                  <a:cubicBezTo>
                    <a:pt x="204" y="169"/>
                    <a:pt x="169" y="160"/>
                    <a:pt x="169" y="160"/>
                  </a:cubicBezTo>
                  <a:cubicBezTo>
                    <a:pt x="169" y="160"/>
                    <a:pt x="172" y="156"/>
                    <a:pt x="173" y="151"/>
                  </a:cubicBezTo>
                  <a:cubicBezTo>
                    <a:pt x="173" y="145"/>
                    <a:pt x="162" y="142"/>
                    <a:pt x="161" y="135"/>
                  </a:cubicBezTo>
                  <a:cubicBezTo>
                    <a:pt x="160" y="127"/>
                    <a:pt x="164" y="106"/>
                    <a:pt x="166" y="95"/>
                  </a:cubicBezTo>
                  <a:cubicBezTo>
                    <a:pt x="168" y="84"/>
                    <a:pt x="169" y="52"/>
                    <a:pt x="157" y="27"/>
                  </a:cubicBezTo>
                  <a:cubicBezTo>
                    <a:pt x="145" y="1"/>
                    <a:pt x="112" y="0"/>
                    <a:pt x="98" y="1"/>
                  </a:cubicBezTo>
                  <a:cubicBezTo>
                    <a:pt x="41" y="7"/>
                    <a:pt x="37" y="65"/>
                    <a:pt x="38" y="94"/>
                  </a:cubicBezTo>
                  <a:cubicBezTo>
                    <a:pt x="39" y="124"/>
                    <a:pt x="34" y="158"/>
                    <a:pt x="43" y="163"/>
                  </a:cubicBezTo>
                  <a:cubicBezTo>
                    <a:pt x="51" y="168"/>
                    <a:pt x="54" y="167"/>
                    <a:pt x="53" y="168"/>
                  </a:cubicBezTo>
                  <a:cubicBezTo>
                    <a:pt x="52" y="168"/>
                    <a:pt x="37" y="181"/>
                    <a:pt x="29" y="189"/>
                  </a:cubicBezTo>
                  <a:cubicBezTo>
                    <a:pt x="22" y="196"/>
                    <a:pt x="1" y="211"/>
                    <a:pt x="0" y="223"/>
                  </a:cubicBezTo>
                  <a:cubicBezTo>
                    <a:pt x="0" y="228"/>
                    <a:pt x="20" y="238"/>
                    <a:pt x="30" y="241"/>
                  </a:cubicBezTo>
                  <a:cubicBezTo>
                    <a:pt x="40" y="244"/>
                    <a:pt x="59" y="251"/>
                    <a:pt x="134" y="238"/>
                  </a:cubicBezTo>
                  <a:cubicBezTo>
                    <a:pt x="209" y="224"/>
                    <a:pt x="211" y="178"/>
                    <a:pt x="207" y="173"/>
                  </a:cubicBezTo>
                  <a:close/>
                  <a:moveTo>
                    <a:pt x="154" y="110"/>
                  </a:moveTo>
                  <a:cubicBezTo>
                    <a:pt x="152" y="116"/>
                    <a:pt x="147" y="139"/>
                    <a:pt x="128" y="139"/>
                  </a:cubicBezTo>
                  <a:cubicBezTo>
                    <a:pt x="104" y="139"/>
                    <a:pt x="92" y="132"/>
                    <a:pt x="82" y="118"/>
                  </a:cubicBezTo>
                  <a:cubicBezTo>
                    <a:pt x="75" y="109"/>
                    <a:pt x="74" y="98"/>
                    <a:pt x="74" y="85"/>
                  </a:cubicBezTo>
                  <a:cubicBezTo>
                    <a:pt x="75" y="72"/>
                    <a:pt x="70" y="62"/>
                    <a:pt x="81" y="48"/>
                  </a:cubicBezTo>
                  <a:cubicBezTo>
                    <a:pt x="91" y="34"/>
                    <a:pt x="103" y="33"/>
                    <a:pt x="114" y="33"/>
                  </a:cubicBezTo>
                  <a:cubicBezTo>
                    <a:pt x="134" y="33"/>
                    <a:pt x="154" y="38"/>
                    <a:pt x="157" y="54"/>
                  </a:cubicBezTo>
                  <a:cubicBezTo>
                    <a:pt x="159" y="70"/>
                    <a:pt x="156" y="103"/>
                    <a:pt x="154" y="110"/>
                  </a:cubicBez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pic>
        <p:nvPicPr>
          <p:cNvPr id="17" name="Picture 16">
            <a:extLst>
              <a:ext uri="{FF2B5EF4-FFF2-40B4-BE49-F238E27FC236}">
                <a16:creationId xmlns:a16="http://schemas.microsoft.com/office/drawing/2014/main" id="{21478934-A87A-53F0-DFAB-1D6227C7BC06}"/>
              </a:ext>
              <a:ext uri="{C183D7F6-B498-43B3-948B-1728B52AA6E4}">
                <adec:decorative xmlns:adec="http://schemas.microsoft.com/office/drawing/2017/decorative" val="1"/>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4036876" y="2055750"/>
            <a:ext cx="5297994" cy="3531996"/>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FB4D7377-CA2A-2DF6-3498-E1776237E954}"/>
              </a:ext>
              <a:ext uri="{C183D7F6-B498-43B3-948B-1728B52AA6E4}">
                <adec:decorative xmlns:adec="http://schemas.microsoft.com/office/drawing/2017/decorative" val="1"/>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60430" y="5192964"/>
            <a:ext cx="1964537" cy="1392601"/>
          </a:xfrm>
          <a:prstGeom prst="rect">
            <a:avLst/>
          </a:prstGeom>
          <a:effectLst>
            <a:outerShdw blurRad="50800" dist="38100" dir="2700000" algn="tl" rotWithShape="0">
              <a:prstClr val="black">
                <a:alpha val="40000"/>
              </a:prstClr>
            </a:outerShdw>
          </a:effectLst>
        </p:spPr>
      </p:pic>
      <p:grpSp>
        <p:nvGrpSpPr>
          <p:cNvPr id="144" name="Group 143">
            <a:extLst>
              <a:ext uri="{FF2B5EF4-FFF2-40B4-BE49-F238E27FC236}">
                <a16:creationId xmlns:a16="http://schemas.microsoft.com/office/drawing/2014/main" id="{B6F6BAFD-6619-9CE2-C3DD-090C98F086FD}"/>
              </a:ext>
              <a:ext uri="{C183D7F6-B498-43B3-948B-1728B52AA6E4}">
                <adec:decorative xmlns:adec="http://schemas.microsoft.com/office/drawing/2017/decorative" val="1"/>
              </a:ext>
            </a:extLst>
          </p:cNvPr>
          <p:cNvGrpSpPr/>
          <p:nvPr/>
        </p:nvGrpSpPr>
        <p:grpSpPr>
          <a:xfrm>
            <a:off x="5576047" y="4392236"/>
            <a:ext cx="2799637" cy="2200482"/>
            <a:chOff x="5688120" y="4378279"/>
            <a:chExt cx="2825227" cy="2220596"/>
          </a:xfrm>
        </p:grpSpPr>
        <p:pic>
          <p:nvPicPr>
            <p:cNvPr id="16" name="Graphic 15">
              <a:extLst>
                <a:ext uri="{FF2B5EF4-FFF2-40B4-BE49-F238E27FC236}">
                  <a16:creationId xmlns:a16="http://schemas.microsoft.com/office/drawing/2014/main" id="{E55C0126-311A-7990-5BDF-B4122C7E1732}"/>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88120" y="4378279"/>
              <a:ext cx="2825227" cy="2220596"/>
            </a:xfrm>
            <a:prstGeom prst="rect">
              <a:avLst/>
            </a:prstGeom>
          </p:spPr>
        </p:pic>
        <p:pic>
          <p:nvPicPr>
            <p:cNvPr id="14" name="Picture 13">
              <a:extLst>
                <a:ext uri="{FF2B5EF4-FFF2-40B4-BE49-F238E27FC236}">
                  <a16:creationId xmlns:a16="http://schemas.microsoft.com/office/drawing/2014/main" id="{C47C4AA9-6645-CB7F-79EC-9BAFE9A98F8C}"/>
                </a:ext>
                <a:ext uri="{C183D7F6-B498-43B3-948B-1728B52AA6E4}">
                  <adec:decorative xmlns:adec="http://schemas.microsoft.com/office/drawing/2017/decorative" val="1"/>
                </a:ext>
              </a:extLst>
            </p:cNvPr>
            <p:cNvPicPr>
              <a:picLocks noChangeAspect="1"/>
            </p:cNvPicPr>
            <p:nvPr/>
          </p:nvPicPr>
          <p:blipFill>
            <a:blip r:embed="rId14" cstate="screen">
              <a:extLst>
                <a:ext uri="{28A0092B-C50C-407E-A947-70E740481C1C}">
                  <a14:useLocalDpi xmlns:a14="http://schemas.microsoft.com/office/drawing/2010/main" val="0"/>
                </a:ext>
              </a:extLst>
            </a:blip>
            <a:srcRect/>
            <a:stretch/>
          </p:blipFill>
          <p:spPr>
            <a:xfrm>
              <a:off x="5762332" y="4623347"/>
              <a:ext cx="2678853" cy="1344705"/>
            </a:xfrm>
            <a:prstGeom prst="rect">
              <a:avLst/>
            </a:prstGeom>
          </p:spPr>
        </p:pic>
        <p:grpSp>
          <p:nvGrpSpPr>
            <p:cNvPr id="147" name="Group 146">
              <a:extLst>
                <a:ext uri="{FF2B5EF4-FFF2-40B4-BE49-F238E27FC236}">
                  <a16:creationId xmlns:a16="http://schemas.microsoft.com/office/drawing/2014/main" id="{06CF106D-2782-E0A4-79E5-6C24D03A7201}"/>
                </a:ext>
              </a:extLst>
            </p:cNvPr>
            <p:cNvGrpSpPr/>
            <p:nvPr/>
          </p:nvGrpSpPr>
          <p:grpSpPr>
            <a:xfrm>
              <a:off x="6646255" y="4904031"/>
              <a:ext cx="863235" cy="863235"/>
              <a:chOff x="5707380" y="1865227"/>
              <a:chExt cx="838200" cy="838200"/>
            </a:xfrm>
          </p:grpSpPr>
          <p:sp>
            <p:nvSpPr>
              <p:cNvPr id="148" name="Oval 147">
                <a:extLst>
                  <a:ext uri="{FF2B5EF4-FFF2-40B4-BE49-F238E27FC236}">
                    <a16:creationId xmlns:a16="http://schemas.microsoft.com/office/drawing/2014/main" id="{EF2AC9F1-4B30-2CB3-3180-1290B8170B9C}"/>
                  </a:ext>
                  <a:ext uri="{C183D7F6-B498-43B3-948B-1728B52AA6E4}">
                    <adec:decorative xmlns:adec="http://schemas.microsoft.com/office/drawing/2017/decorative" val="1"/>
                  </a:ext>
                </a:extLst>
              </p:cNvPr>
              <p:cNvSpPr/>
              <p:nvPr/>
            </p:nvSpPr>
            <p:spPr>
              <a:xfrm>
                <a:off x="5707380" y="1865227"/>
                <a:ext cx="838200" cy="838200"/>
              </a:xfrm>
              <a:prstGeom prst="ellipse">
                <a:avLst/>
              </a:prstGeom>
              <a:solidFill>
                <a:schemeClr val="tx2">
                  <a:alpha val="2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9" name="Isosceles Triangle 148">
                <a:extLst>
                  <a:ext uri="{FF2B5EF4-FFF2-40B4-BE49-F238E27FC236}">
                    <a16:creationId xmlns:a16="http://schemas.microsoft.com/office/drawing/2014/main" id="{79491B4B-D7C2-D995-78B2-B3CED8FC4CB8}"/>
                  </a:ext>
                  <a:ext uri="{C183D7F6-B498-43B3-948B-1728B52AA6E4}">
                    <adec:decorative xmlns:adec="http://schemas.microsoft.com/office/drawing/2017/decorative" val="1"/>
                  </a:ext>
                </a:extLst>
              </p:cNvPr>
              <p:cNvSpPr/>
              <p:nvPr/>
            </p:nvSpPr>
            <p:spPr>
              <a:xfrm rot="5400000">
                <a:off x="5897879" y="2057400"/>
                <a:ext cx="526472" cy="453855"/>
              </a:xfrm>
              <a:prstGeom prst="triangle">
                <a:avLst/>
              </a:prstGeom>
              <a:solidFill>
                <a:schemeClr val="tx2">
                  <a:alpha val="3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sp>
        <p:nvSpPr>
          <p:cNvPr id="2" name="Title 1">
            <a:extLst>
              <a:ext uri="{FF2B5EF4-FFF2-40B4-BE49-F238E27FC236}">
                <a16:creationId xmlns:a16="http://schemas.microsoft.com/office/drawing/2014/main" id="{88770E98-D437-71DD-50F8-9DCC1F347097}"/>
              </a:ext>
            </a:extLst>
          </p:cNvPr>
          <p:cNvSpPr>
            <a:spLocks noGrp="1"/>
          </p:cNvSpPr>
          <p:nvPr>
            <p:ph type="title"/>
          </p:nvPr>
        </p:nvSpPr>
        <p:spPr/>
        <p:txBody>
          <a:bodyPr/>
          <a:lstStyle/>
          <a:p>
            <a:r>
              <a:rPr lang="en-AU">
                <a:solidFill>
                  <a:schemeClr val="accent5"/>
                </a:solidFill>
              </a:rPr>
              <a:t>STEP 3 </a:t>
            </a:r>
            <a:r>
              <a:rPr lang="en-AU"/>
              <a:t>| Identify and use available tools and training</a:t>
            </a:r>
          </a:p>
        </p:txBody>
      </p:sp>
    </p:spTree>
    <p:extLst>
      <p:ext uri="{BB962C8B-B14F-4D97-AF65-F5344CB8AC3E}">
        <p14:creationId xmlns:p14="http://schemas.microsoft.com/office/powerpoint/2010/main" val="652536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0FAA3-B080-30B6-8B5F-5BCF7D7F6DA0}"/>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D826B2A-2ABF-3415-EF40-965698419292}"/>
              </a:ext>
            </a:extLst>
          </p:cNvPr>
          <p:cNvGraphicFramePr>
            <a:graphicFrameLocks noChangeAspect="1"/>
          </p:cNvGraphicFramePr>
          <p:nvPr>
            <p:custDataLst>
              <p:tags r:id="rId2"/>
            </p:custDataLst>
            <p:extLst>
              <p:ext uri="{D42A27DB-BD31-4B8C-83A1-F6EECF244321}">
                <p14:modId xmlns:p14="http://schemas.microsoft.com/office/powerpoint/2010/main" val="108275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9" name="think-cell Slide" r:id="rId5" imgW="415" imgH="416" progId="TCLayout.ActiveDocument.1">
                  <p:embed/>
                </p:oleObj>
              </mc:Choice>
              <mc:Fallback>
                <p:oleObj name="think-cell Slide" r:id="rId5" imgW="415" imgH="416" progId="TCLayout.ActiveDocument.1">
                  <p:embed/>
                  <p:pic>
                    <p:nvPicPr>
                      <p:cNvPr id="5" name="think-cell data - do not delete" hidden="1">
                        <a:extLst>
                          <a:ext uri="{FF2B5EF4-FFF2-40B4-BE49-F238E27FC236}">
                            <a16:creationId xmlns:a16="http://schemas.microsoft.com/office/drawing/2014/main" id="{ED826B2A-2ABF-3415-EF40-96569841929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8C5E14C-E1C8-9511-2593-08B678DDE5EE}"/>
              </a:ext>
            </a:extLst>
          </p:cNvPr>
          <p:cNvSpPr>
            <a:spLocks noGrp="1"/>
          </p:cNvSpPr>
          <p:nvPr>
            <p:ph type="title"/>
          </p:nvPr>
        </p:nvSpPr>
        <p:spPr>
          <a:xfrm>
            <a:off x="838200" y="365125"/>
            <a:ext cx="10515600" cy="1325563"/>
          </a:xfrm>
        </p:spPr>
        <p:txBody>
          <a:bodyPr vert="horz">
            <a:normAutofit/>
          </a:bodyPr>
          <a:lstStyle/>
          <a:p>
            <a:r>
              <a:rPr lang="en-AU" dirty="0"/>
              <a:t>Complementary resources</a:t>
            </a:r>
          </a:p>
        </p:txBody>
      </p:sp>
      <p:sp>
        <p:nvSpPr>
          <p:cNvPr id="3" name="Content Placeholder 2">
            <a:extLst>
              <a:ext uri="{FF2B5EF4-FFF2-40B4-BE49-F238E27FC236}">
                <a16:creationId xmlns:a16="http://schemas.microsoft.com/office/drawing/2014/main" id="{DF4A2DDC-7732-0832-0043-426E352B3F9D}"/>
              </a:ext>
            </a:extLst>
          </p:cNvPr>
          <p:cNvSpPr>
            <a:spLocks noGrp="1"/>
          </p:cNvSpPr>
          <p:nvPr>
            <p:ph idx="1"/>
          </p:nvPr>
        </p:nvSpPr>
        <p:spPr>
          <a:xfrm>
            <a:off x="838200" y="1825625"/>
            <a:ext cx="10515600" cy="4351338"/>
          </a:xfrm>
        </p:spPr>
        <p:txBody>
          <a:bodyPr tIns="180000" rIns="90000">
            <a:noAutofit/>
          </a:bodyPr>
          <a:lstStyle/>
          <a:p>
            <a:r>
              <a:rPr lang="en-AU" dirty="0"/>
              <a:t>The Minimum Practice Standards are designed to complement other key guidelines, frameworks, and standards.</a:t>
            </a:r>
          </a:p>
          <a:p>
            <a:r>
              <a:rPr lang="en-AU" dirty="0"/>
              <a:t>The </a:t>
            </a:r>
            <a:r>
              <a:rPr lang="en-AU" dirty="0">
                <a:hlinkClick r:id="rId7"/>
              </a:rPr>
              <a:t>National Centre for Action on Child Sexual Abuse</a:t>
            </a:r>
            <a:r>
              <a:rPr lang="en-AU" dirty="0"/>
              <a:t> has developed a mapping tool to demonstrate the relationship between the Minimum Practice Standards and other common standards / guidelines.</a:t>
            </a:r>
          </a:p>
          <a:p>
            <a:r>
              <a:rPr lang="en-AU" dirty="0"/>
              <a:t>It is designed for quality assessors, managers, and other staff responsible for ensuring safe and effective services.</a:t>
            </a:r>
          </a:p>
        </p:txBody>
      </p:sp>
    </p:spTree>
    <p:extLst>
      <p:ext uri="{BB962C8B-B14F-4D97-AF65-F5344CB8AC3E}">
        <p14:creationId xmlns:p14="http://schemas.microsoft.com/office/powerpoint/2010/main" val="798656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C2DF7D0-ADC9-F7BD-B75B-62502623983E}"/>
              </a:ext>
            </a:extLst>
          </p:cNvPr>
          <p:cNvSpPr>
            <a:spLocks noGrp="1"/>
          </p:cNvSpPr>
          <p:nvPr>
            <p:ph idx="1"/>
          </p:nvPr>
        </p:nvSpPr>
        <p:spPr>
          <a:xfrm>
            <a:off x="838200" y="1825625"/>
            <a:ext cx="10515600" cy="2952115"/>
          </a:xfrm>
          <a:noFill/>
        </p:spPr>
        <p:txBody>
          <a:bodyPr anchor="ctr"/>
          <a:lstStyle/>
          <a:p>
            <a:pPr marL="177800" indent="0" algn="ctr">
              <a:buNone/>
            </a:pPr>
            <a:r>
              <a:rPr lang="en-AU" sz="3200" dirty="0"/>
              <a:t>Visit </a:t>
            </a:r>
            <a:r>
              <a:rPr lang="en-AU" sz="3200" b="1" dirty="0"/>
              <a:t>ChildSafety.gov.au </a:t>
            </a:r>
            <a:r>
              <a:rPr lang="en-AU" sz="3200" dirty="0"/>
              <a:t>for more information</a:t>
            </a:r>
          </a:p>
        </p:txBody>
      </p:sp>
    </p:spTree>
    <p:extLst>
      <p:ext uri="{BB962C8B-B14F-4D97-AF65-F5344CB8AC3E}">
        <p14:creationId xmlns:p14="http://schemas.microsoft.com/office/powerpoint/2010/main" val="2734826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54D109D-17A1-6BA2-50FE-32AD75CD008E}"/>
              </a:ext>
            </a:extLst>
          </p:cNvPr>
          <p:cNvSpPr>
            <a:spLocks noGrp="1"/>
          </p:cNvSpPr>
          <p:nvPr>
            <p:ph sz="half" idx="1"/>
          </p:nvPr>
        </p:nvSpPr>
        <p:spPr/>
        <p:txBody>
          <a:bodyPr>
            <a:normAutofit fontScale="92500"/>
          </a:bodyPr>
          <a:lstStyle/>
          <a:p>
            <a:pPr marL="177800" indent="0">
              <a:buNone/>
            </a:pPr>
            <a:r>
              <a:rPr lang="en-AU" b="1" dirty="0"/>
              <a:t>Content warning </a:t>
            </a:r>
          </a:p>
          <a:p>
            <a:r>
              <a:rPr lang="en-AU" dirty="0"/>
              <a:t>Child sexual abuse is a challenging issue and listening to this presentation may bring up strong feelings for some people. If this presentation brings up any issues for you, please ask for help if you need it. </a:t>
            </a:r>
          </a:p>
          <a:p>
            <a:r>
              <a:rPr lang="en-AU" dirty="0"/>
              <a:t>In addition to support that may be in place in your service, the National Office for Child Safety Support Services page </a:t>
            </a:r>
            <a:r>
              <a:rPr lang="en-AU" b="1" dirty="0"/>
              <a:t>ChildSafety.gov.au </a:t>
            </a:r>
            <a:r>
              <a:rPr lang="en-AU" dirty="0"/>
              <a:t>provides a list of dedicated services.</a:t>
            </a:r>
          </a:p>
        </p:txBody>
      </p:sp>
      <p:sp>
        <p:nvSpPr>
          <p:cNvPr id="7" name="Content Placeholder 6">
            <a:extLst>
              <a:ext uri="{FF2B5EF4-FFF2-40B4-BE49-F238E27FC236}">
                <a16:creationId xmlns:a16="http://schemas.microsoft.com/office/drawing/2014/main" id="{1BA0A6EB-388D-9ABB-A3C8-47957C38161C}"/>
              </a:ext>
            </a:extLst>
          </p:cNvPr>
          <p:cNvSpPr>
            <a:spLocks noGrp="1"/>
          </p:cNvSpPr>
          <p:nvPr>
            <p:ph sz="half" idx="2"/>
          </p:nvPr>
        </p:nvSpPr>
        <p:spPr/>
        <p:txBody>
          <a:bodyPr>
            <a:normAutofit/>
          </a:bodyPr>
          <a:lstStyle/>
          <a:p>
            <a:pPr marL="0" indent="0">
              <a:buNone/>
            </a:pPr>
            <a:r>
              <a:rPr lang="en-AU" b="1"/>
              <a:t>Supports you can reach out to:</a:t>
            </a:r>
          </a:p>
          <a:p>
            <a:pPr marL="536575" lvl="0">
              <a:spcAft>
                <a:spcPts val="600"/>
              </a:spcAft>
            </a:pPr>
            <a:r>
              <a:rPr lang="en-AU"/>
              <a:t>Bravehearts  on 1800 272 831</a:t>
            </a:r>
          </a:p>
          <a:p>
            <a:pPr marL="536575" lvl="0">
              <a:spcAft>
                <a:spcPts val="600"/>
              </a:spcAft>
            </a:pPr>
            <a:r>
              <a:rPr lang="en-AU"/>
              <a:t>Blue Knot Foundation on </a:t>
            </a:r>
            <a:br>
              <a:rPr lang="en-AU"/>
            </a:br>
            <a:r>
              <a:rPr lang="en-AU"/>
              <a:t>1300 657 380</a:t>
            </a:r>
          </a:p>
          <a:p>
            <a:pPr marL="536575" lvl="0">
              <a:spcAft>
                <a:spcPts val="600"/>
              </a:spcAft>
            </a:pPr>
            <a:r>
              <a:rPr lang="en-AU"/>
              <a:t>Lifeline on 13 11 14</a:t>
            </a:r>
          </a:p>
          <a:p>
            <a:pPr marL="536575" lvl="0">
              <a:spcAft>
                <a:spcPts val="600"/>
              </a:spcAft>
            </a:pPr>
            <a:r>
              <a:rPr lang="en-AU"/>
              <a:t>13YARN on 13 92 76</a:t>
            </a:r>
          </a:p>
          <a:p>
            <a:endParaRPr lang="en-AU"/>
          </a:p>
          <a:p>
            <a:endParaRPr lang="en-AU" dirty="0"/>
          </a:p>
        </p:txBody>
      </p:sp>
    </p:spTree>
    <p:extLst>
      <p:ext uri="{BB962C8B-B14F-4D97-AF65-F5344CB8AC3E}">
        <p14:creationId xmlns:p14="http://schemas.microsoft.com/office/powerpoint/2010/main" val="143132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9790A20B-9BA6-D54B-A36F-70F48B55F3AA}"/>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241485" y="719435"/>
            <a:ext cx="5685868" cy="5675587"/>
          </a:xfrm>
          <a:prstGeom prst="ellipse">
            <a:avLst/>
          </a:prstGeom>
        </p:spPr>
      </p:pic>
      <p:sp>
        <p:nvSpPr>
          <p:cNvPr id="2" name="Title 1">
            <a:extLst>
              <a:ext uri="{FF2B5EF4-FFF2-40B4-BE49-F238E27FC236}">
                <a16:creationId xmlns:a16="http://schemas.microsoft.com/office/drawing/2014/main" id="{38251BF4-C335-3C07-198B-E783F3239ADC}"/>
              </a:ext>
            </a:extLst>
          </p:cNvPr>
          <p:cNvSpPr>
            <a:spLocks noGrp="1"/>
          </p:cNvSpPr>
          <p:nvPr>
            <p:ph type="title"/>
          </p:nvPr>
        </p:nvSpPr>
        <p:spPr/>
        <p:txBody>
          <a:bodyPr/>
          <a:lstStyle/>
          <a:p>
            <a:r>
              <a:rPr lang="en-AU">
                <a:solidFill>
                  <a:schemeClr val="bg1"/>
                </a:solidFill>
              </a:rPr>
              <a:t>Thank you</a:t>
            </a:r>
          </a:p>
        </p:txBody>
      </p:sp>
    </p:spTree>
    <p:extLst>
      <p:ext uri="{BB962C8B-B14F-4D97-AF65-F5344CB8AC3E}">
        <p14:creationId xmlns:p14="http://schemas.microsoft.com/office/powerpoint/2010/main" val="1343649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3A3BE-DEB4-3CA3-65CF-154B0F0BFADC}"/>
              </a:ext>
            </a:extLst>
          </p:cNvPr>
          <p:cNvSpPr>
            <a:spLocks noGrp="1"/>
          </p:cNvSpPr>
          <p:nvPr>
            <p:ph type="title"/>
          </p:nvPr>
        </p:nvSpPr>
        <p:spPr/>
        <p:txBody>
          <a:bodyPr/>
          <a:lstStyle/>
          <a:p>
            <a:r>
              <a:rPr lang="en-AU"/>
              <a:t>OPTIONAL </a:t>
            </a:r>
            <a:br>
              <a:rPr lang="en-AU"/>
            </a:br>
            <a:r>
              <a:rPr lang="en-AU"/>
              <a:t>ACTIVITIES</a:t>
            </a:r>
          </a:p>
        </p:txBody>
      </p:sp>
    </p:spTree>
    <p:extLst>
      <p:ext uri="{BB962C8B-B14F-4D97-AF65-F5344CB8AC3E}">
        <p14:creationId xmlns:p14="http://schemas.microsoft.com/office/powerpoint/2010/main" val="325146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B9B209B-3A24-5EF2-E807-D02F719C4DE6}"/>
              </a:ext>
              <a:ext uri="{C183D7F6-B498-43B3-948B-1728B52AA6E4}">
                <adec:decorative xmlns:adec="http://schemas.microsoft.com/office/drawing/2017/decorative" val="1"/>
              </a:ext>
            </a:extLst>
          </p:cNvPr>
          <p:cNvGrpSpPr>
            <a:grpSpLocks noChangeAspect="1"/>
          </p:cNvGrpSpPr>
          <p:nvPr/>
        </p:nvGrpSpPr>
        <p:grpSpPr>
          <a:xfrm>
            <a:off x="948427" y="214625"/>
            <a:ext cx="539750" cy="539750"/>
            <a:chOff x="2874963" y="4389438"/>
            <a:chExt cx="539750" cy="539750"/>
          </a:xfrm>
          <a:solidFill>
            <a:schemeClr val="accent5"/>
          </a:solidFill>
        </p:grpSpPr>
        <p:sp>
          <p:nvSpPr>
            <p:cNvPr id="7" name="Freeform 115">
              <a:extLst>
                <a:ext uri="{FF2B5EF4-FFF2-40B4-BE49-F238E27FC236}">
                  <a16:creationId xmlns:a16="http://schemas.microsoft.com/office/drawing/2014/main" id="{778BF358-16A9-97D7-24BF-174ECCB9E146}"/>
                </a:ext>
                <a:ext uri="{C183D7F6-B498-43B3-948B-1728B52AA6E4}">
                  <adec:decorative xmlns:adec="http://schemas.microsoft.com/office/drawing/2017/decorative" val="1"/>
                </a:ext>
              </a:extLst>
            </p:cNvPr>
            <p:cNvSpPr>
              <a:spLocks/>
            </p:cNvSpPr>
            <p:nvPr/>
          </p:nvSpPr>
          <p:spPr bwMode="auto">
            <a:xfrm>
              <a:off x="2874963" y="4389438"/>
              <a:ext cx="539750" cy="539750"/>
            </a:xfrm>
            <a:custGeom>
              <a:avLst/>
              <a:gdLst>
                <a:gd name="T0" fmla="*/ 166 w 169"/>
                <a:gd name="T1" fmla="*/ 58 h 169"/>
                <a:gd name="T2" fmla="*/ 162 w 169"/>
                <a:gd name="T3" fmla="*/ 61 h 169"/>
                <a:gd name="T4" fmla="*/ 162 w 169"/>
                <a:gd name="T5" fmla="*/ 146 h 169"/>
                <a:gd name="T6" fmla="*/ 147 w 169"/>
                <a:gd name="T7" fmla="*/ 162 h 169"/>
                <a:gd name="T8" fmla="*/ 23 w 169"/>
                <a:gd name="T9" fmla="*/ 162 h 169"/>
                <a:gd name="T10" fmla="*/ 7 w 169"/>
                <a:gd name="T11" fmla="*/ 146 h 169"/>
                <a:gd name="T12" fmla="*/ 7 w 169"/>
                <a:gd name="T13" fmla="*/ 23 h 169"/>
                <a:gd name="T14" fmla="*/ 23 w 169"/>
                <a:gd name="T15" fmla="*/ 7 h 169"/>
                <a:gd name="T16" fmla="*/ 108 w 169"/>
                <a:gd name="T17" fmla="*/ 7 h 169"/>
                <a:gd name="T18" fmla="*/ 111 w 169"/>
                <a:gd name="T19" fmla="*/ 3 h 169"/>
                <a:gd name="T20" fmla="*/ 108 w 169"/>
                <a:gd name="T21" fmla="*/ 0 h 169"/>
                <a:gd name="T22" fmla="*/ 23 w 169"/>
                <a:gd name="T23" fmla="*/ 0 h 169"/>
                <a:gd name="T24" fmla="*/ 0 w 169"/>
                <a:gd name="T25" fmla="*/ 23 h 169"/>
                <a:gd name="T26" fmla="*/ 0 w 169"/>
                <a:gd name="T27" fmla="*/ 146 h 169"/>
                <a:gd name="T28" fmla="*/ 23 w 169"/>
                <a:gd name="T29" fmla="*/ 169 h 169"/>
                <a:gd name="T30" fmla="*/ 147 w 169"/>
                <a:gd name="T31" fmla="*/ 169 h 169"/>
                <a:gd name="T32" fmla="*/ 169 w 169"/>
                <a:gd name="T33" fmla="*/ 146 h 169"/>
                <a:gd name="T34" fmla="*/ 169 w 169"/>
                <a:gd name="T35" fmla="*/ 61 h 169"/>
                <a:gd name="T36" fmla="*/ 166 w 169"/>
                <a:gd name="T37" fmla="*/ 58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9" h="169">
                  <a:moveTo>
                    <a:pt x="166" y="58"/>
                  </a:moveTo>
                  <a:cubicBezTo>
                    <a:pt x="164" y="58"/>
                    <a:pt x="162" y="59"/>
                    <a:pt x="162" y="61"/>
                  </a:cubicBezTo>
                  <a:cubicBezTo>
                    <a:pt x="162" y="146"/>
                    <a:pt x="162" y="146"/>
                    <a:pt x="162" y="146"/>
                  </a:cubicBezTo>
                  <a:cubicBezTo>
                    <a:pt x="162" y="155"/>
                    <a:pt x="155" y="162"/>
                    <a:pt x="147" y="162"/>
                  </a:cubicBezTo>
                  <a:cubicBezTo>
                    <a:pt x="23" y="162"/>
                    <a:pt x="23" y="162"/>
                    <a:pt x="23" y="162"/>
                  </a:cubicBezTo>
                  <a:cubicBezTo>
                    <a:pt x="14" y="162"/>
                    <a:pt x="7" y="155"/>
                    <a:pt x="7" y="146"/>
                  </a:cubicBezTo>
                  <a:cubicBezTo>
                    <a:pt x="7" y="23"/>
                    <a:pt x="7" y="23"/>
                    <a:pt x="7" y="23"/>
                  </a:cubicBezTo>
                  <a:cubicBezTo>
                    <a:pt x="7" y="14"/>
                    <a:pt x="14" y="7"/>
                    <a:pt x="23" y="7"/>
                  </a:cubicBezTo>
                  <a:cubicBezTo>
                    <a:pt x="108" y="7"/>
                    <a:pt x="108" y="7"/>
                    <a:pt x="108" y="7"/>
                  </a:cubicBezTo>
                  <a:cubicBezTo>
                    <a:pt x="110" y="7"/>
                    <a:pt x="111" y="5"/>
                    <a:pt x="111" y="3"/>
                  </a:cubicBezTo>
                  <a:cubicBezTo>
                    <a:pt x="111" y="1"/>
                    <a:pt x="110" y="0"/>
                    <a:pt x="108" y="0"/>
                  </a:cubicBezTo>
                  <a:cubicBezTo>
                    <a:pt x="23" y="0"/>
                    <a:pt x="23" y="0"/>
                    <a:pt x="23" y="0"/>
                  </a:cubicBezTo>
                  <a:cubicBezTo>
                    <a:pt x="10" y="0"/>
                    <a:pt x="0" y="10"/>
                    <a:pt x="0" y="23"/>
                  </a:cubicBezTo>
                  <a:cubicBezTo>
                    <a:pt x="0" y="146"/>
                    <a:pt x="0" y="146"/>
                    <a:pt x="0" y="146"/>
                  </a:cubicBezTo>
                  <a:cubicBezTo>
                    <a:pt x="0" y="159"/>
                    <a:pt x="10" y="169"/>
                    <a:pt x="23" y="169"/>
                  </a:cubicBezTo>
                  <a:cubicBezTo>
                    <a:pt x="147" y="169"/>
                    <a:pt x="147" y="169"/>
                    <a:pt x="147" y="169"/>
                  </a:cubicBezTo>
                  <a:cubicBezTo>
                    <a:pt x="159" y="169"/>
                    <a:pt x="169" y="159"/>
                    <a:pt x="169" y="146"/>
                  </a:cubicBezTo>
                  <a:cubicBezTo>
                    <a:pt x="169" y="61"/>
                    <a:pt x="169" y="61"/>
                    <a:pt x="169" y="61"/>
                  </a:cubicBezTo>
                  <a:cubicBezTo>
                    <a:pt x="169" y="59"/>
                    <a:pt x="168" y="58"/>
                    <a:pt x="166"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 name="Freeform 116">
              <a:extLst>
                <a:ext uri="{FF2B5EF4-FFF2-40B4-BE49-F238E27FC236}">
                  <a16:creationId xmlns:a16="http://schemas.microsoft.com/office/drawing/2014/main" id="{DE77F9B3-7883-E111-E604-8E5E6376C583}"/>
                </a:ext>
                <a:ext uri="{C183D7F6-B498-43B3-948B-1728B52AA6E4}">
                  <adec:decorative xmlns:adec="http://schemas.microsoft.com/office/drawing/2017/decorative" val="1"/>
                </a:ext>
              </a:extLst>
            </p:cNvPr>
            <p:cNvSpPr>
              <a:spLocks noEditPoints="1"/>
            </p:cNvSpPr>
            <p:nvPr/>
          </p:nvSpPr>
          <p:spPr bwMode="auto">
            <a:xfrm>
              <a:off x="3011488" y="4389438"/>
              <a:ext cx="403225" cy="406400"/>
            </a:xfrm>
            <a:custGeom>
              <a:avLst/>
              <a:gdLst>
                <a:gd name="T0" fmla="*/ 32 w 126"/>
                <a:gd name="T1" fmla="*/ 121 h 127"/>
                <a:gd name="T2" fmla="*/ 121 w 126"/>
                <a:gd name="T3" fmla="*/ 32 h 127"/>
                <a:gd name="T4" fmla="*/ 126 w 126"/>
                <a:gd name="T5" fmla="*/ 19 h 127"/>
                <a:gd name="T6" fmla="*/ 107 w 126"/>
                <a:gd name="T7" fmla="*/ 0 h 127"/>
                <a:gd name="T8" fmla="*/ 94 w 126"/>
                <a:gd name="T9" fmla="*/ 5 h 127"/>
                <a:gd name="T10" fmla="*/ 5 w 126"/>
                <a:gd name="T11" fmla="*/ 94 h 127"/>
                <a:gd name="T12" fmla="*/ 0 w 126"/>
                <a:gd name="T13" fmla="*/ 127 h 127"/>
                <a:gd name="T14" fmla="*/ 32 w 126"/>
                <a:gd name="T15" fmla="*/ 121 h 127"/>
                <a:gd name="T16" fmla="*/ 99 w 126"/>
                <a:gd name="T17" fmla="*/ 10 h 127"/>
                <a:gd name="T18" fmla="*/ 107 w 126"/>
                <a:gd name="T19" fmla="*/ 7 h 127"/>
                <a:gd name="T20" fmla="*/ 119 w 126"/>
                <a:gd name="T21" fmla="*/ 19 h 127"/>
                <a:gd name="T22" fmla="*/ 116 w 126"/>
                <a:gd name="T23" fmla="*/ 27 h 127"/>
                <a:gd name="T24" fmla="*/ 111 w 126"/>
                <a:gd name="T25" fmla="*/ 33 h 127"/>
                <a:gd name="T26" fmla="*/ 110 w 126"/>
                <a:gd name="T27" fmla="*/ 32 h 127"/>
                <a:gd name="T28" fmla="*/ 94 w 126"/>
                <a:gd name="T29" fmla="*/ 16 h 127"/>
                <a:gd name="T30" fmla="*/ 99 w 126"/>
                <a:gd name="T31" fmla="*/ 10 h 127"/>
                <a:gd name="T32" fmla="*/ 17 w 126"/>
                <a:gd name="T33" fmla="*/ 92 h 127"/>
                <a:gd name="T34" fmla="*/ 89 w 126"/>
                <a:gd name="T35" fmla="*/ 20 h 127"/>
                <a:gd name="T36" fmla="*/ 89 w 126"/>
                <a:gd name="T37" fmla="*/ 21 h 127"/>
                <a:gd name="T38" fmla="*/ 106 w 126"/>
                <a:gd name="T39" fmla="*/ 37 h 127"/>
                <a:gd name="T40" fmla="*/ 105 w 126"/>
                <a:gd name="T41" fmla="*/ 38 h 127"/>
                <a:gd name="T42" fmla="*/ 34 w 126"/>
                <a:gd name="T43" fmla="*/ 110 h 127"/>
                <a:gd name="T44" fmla="*/ 34 w 126"/>
                <a:gd name="T45" fmla="*/ 93 h 127"/>
                <a:gd name="T46" fmla="*/ 17 w 126"/>
                <a:gd name="T47" fmla="*/ 93 h 127"/>
                <a:gd name="T48" fmla="*/ 17 w 126"/>
                <a:gd name="T49" fmla="*/ 92 h 127"/>
                <a:gd name="T50" fmla="*/ 11 w 126"/>
                <a:gd name="T51" fmla="*/ 100 h 127"/>
                <a:gd name="T52" fmla="*/ 27 w 126"/>
                <a:gd name="T53" fmla="*/ 100 h 127"/>
                <a:gd name="T54" fmla="*/ 27 w 126"/>
                <a:gd name="T55" fmla="*/ 115 h 127"/>
                <a:gd name="T56" fmla="*/ 26 w 126"/>
                <a:gd name="T57" fmla="*/ 115 h 127"/>
                <a:gd name="T58" fmla="*/ 8 w 126"/>
                <a:gd name="T59" fmla="*/ 118 h 127"/>
                <a:gd name="T60" fmla="*/ 11 w 126"/>
                <a:gd name="T61" fmla="*/ 10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6" h="127">
                  <a:moveTo>
                    <a:pt x="32" y="121"/>
                  </a:moveTo>
                  <a:cubicBezTo>
                    <a:pt x="121" y="32"/>
                    <a:pt x="121" y="32"/>
                    <a:pt x="121" y="32"/>
                  </a:cubicBezTo>
                  <a:cubicBezTo>
                    <a:pt x="124" y="29"/>
                    <a:pt x="126" y="24"/>
                    <a:pt x="126" y="19"/>
                  </a:cubicBezTo>
                  <a:cubicBezTo>
                    <a:pt x="126" y="8"/>
                    <a:pt x="118" y="0"/>
                    <a:pt x="107" y="0"/>
                  </a:cubicBezTo>
                  <a:cubicBezTo>
                    <a:pt x="102" y="0"/>
                    <a:pt x="98" y="2"/>
                    <a:pt x="94" y="5"/>
                  </a:cubicBezTo>
                  <a:cubicBezTo>
                    <a:pt x="5" y="94"/>
                    <a:pt x="5" y="94"/>
                    <a:pt x="5" y="94"/>
                  </a:cubicBezTo>
                  <a:cubicBezTo>
                    <a:pt x="0" y="127"/>
                    <a:pt x="0" y="127"/>
                    <a:pt x="0" y="127"/>
                  </a:cubicBezTo>
                  <a:lnTo>
                    <a:pt x="32" y="121"/>
                  </a:lnTo>
                  <a:close/>
                  <a:moveTo>
                    <a:pt x="99" y="10"/>
                  </a:moveTo>
                  <a:cubicBezTo>
                    <a:pt x="101" y="8"/>
                    <a:pt x="104" y="7"/>
                    <a:pt x="107" y="7"/>
                  </a:cubicBezTo>
                  <a:cubicBezTo>
                    <a:pt x="114" y="7"/>
                    <a:pt x="119" y="12"/>
                    <a:pt x="119" y="19"/>
                  </a:cubicBezTo>
                  <a:cubicBezTo>
                    <a:pt x="119" y="22"/>
                    <a:pt x="118" y="25"/>
                    <a:pt x="116" y="27"/>
                  </a:cubicBezTo>
                  <a:cubicBezTo>
                    <a:pt x="111" y="33"/>
                    <a:pt x="111" y="33"/>
                    <a:pt x="111" y="33"/>
                  </a:cubicBezTo>
                  <a:cubicBezTo>
                    <a:pt x="110" y="32"/>
                    <a:pt x="110" y="32"/>
                    <a:pt x="110" y="32"/>
                  </a:cubicBezTo>
                  <a:cubicBezTo>
                    <a:pt x="94" y="16"/>
                    <a:pt x="94" y="16"/>
                    <a:pt x="94" y="16"/>
                  </a:cubicBezTo>
                  <a:lnTo>
                    <a:pt x="99" y="10"/>
                  </a:lnTo>
                  <a:close/>
                  <a:moveTo>
                    <a:pt x="17" y="92"/>
                  </a:moveTo>
                  <a:cubicBezTo>
                    <a:pt x="89" y="20"/>
                    <a:pt x="89" y="20"/>
                    <a:pt x="89" y="20"/>
                  </a:cubicBezTo>
                  <a:cubicBezTo>
                    <a:pt x="89" y="21"/>
                    <a:pt x="89" y="21"/>
                    <a:pt x="89" y="21"/>
                  </a:cubicBezTo>
                  <a:cubicBezTo>
                    <a:pt x="106" y="37"/>
                    <a:pt x="106" y="37"/>
                    <a:pt x="106" y="37"/>
                  </a:cubicBezTo>
                  <a:cubicBezTo>
                    <a:pt x="105" y="38"/>
                    <a:pt x="105" y="38"/>
                    <a:pt x="105" y="38"/>
                  </a:cubicBezTo>
                  <a:cubicBezTo>
                    <a:pt x="34" y="110"/>
                    <a:pt x="34" y="110"/>
                    <a:pt x="34" y="110"/>
                  </a:cubicBezTo>
                  <a:cubicBezTo>
                    <a:pt x="34" y="93"/>
                    <a:pt x="34" y="93"/>
                    <a:pt x="34" y="93"/>
                  </a:cubicBezTo>
                  <a:cubicBezTo>
                    <a:pt x="17" y="93"/>
                    <a:pt x="17" y="93"/>
                    <a:pt x="17" y="93"/>
                  </a:cubicBezTo>
                  <a:lnTo>
                    <a:pt x="17" y="92"/>
                  </a:lnTo>
                  <a:close/>
                  <a:moveTo>
                    <a:pt x="11" y="100"/>
                  </a:moveTo>
                  <a:cubicBezTo>
                    <a:pt x="27" y="100"/>
                    <a:pt x="27" y="100"/>
                    <a:pt x="27" y="100"/>
                  </a:cubicBezTo>
                  <a:cubicBezTo>
                    <a:pt x="27" y="115"/>
                    <a:pt x="27" y="115"/>
                    <a:pt x="27" y="115"/>
                  </a:cubicBezTo>
                  <a:cubicBezTo>
                    <a:pt x="26" y="115"/>
                    <a:pt x="26" y="115"/>
                    <a:pt x="26" y="115"/>
                  </a:cubicBezTo>
                  <a:cubicBezTo>
                    <a:pt x="8" y="118"/>
                    <a:pt x="8" y="118"/>
                    <a:pt x="8" y="118"/>
                  </a:cubicBezTo>
                  <a:lnTo>
                    <a:pt x="11"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pSp>
        <p:nvGrpSpPr>
          <p:cNvPr id="31" name="Group 30" descr="clock showing 30 minutes">
            <a:extLst>
              <a:ext uri="{FF2B5EF4-FFF2-40B4-BE49-F238E27FC236}">
                <a16:creationId xmlns:a16="http://schemas.microsoft.com/office/drawing/2014/main" id="{BA977B8B-4EF5-27F2-CF6A-14EA4FAAC1F7}"/>
              </a:ext>
            </a:extLst>
          </p:cNvPr>
          <p:cNvGrpSpPr/>
          <p:nvPr/>
        </p:nvGrpSpPr>
        <p:grpSpPr>
          <a:xfrm>
            <a:off x="9620518" y="149068"/>
            <a:ext cx="1210614" cy="1210614"/>
            <a:chOff x="9620518" y="149068"/>
            <a:chExt cx="1210614" cy="1210614"/>
          </a:xfrm>
        </p:grpSpPr>
        <p:sp>
          <p:nvSpPr>
            <p:cNvPr id="9" name="Oval 8">
              <a:extLst>
                <a:ext uri="{FF2B5EF4-FFF2-40B4-BE49-F238E27FC236}">
                  <a16:creationId xmlns:a16="http://schemas.microsoft.com/office/drawing/2014/main" id="{646A7931-0B8E-1751-E515-09C0798B9C3B}"/>
                </a:ext>
                <a:ext uri="{C183D7F6-B498-43B3-948B-1728B52AA6E4}">
                  <adec:decorative xmlns:adec="http://schemas.microsoft.com/office/drawing/2017/decorative" val="1"/>
                </a:ext>
              </a:extLst>
            </p:cNvPr>
            <p:cNvSpPr/>
            <p:nvPr/>
          </p:nvSpPr>
          <p:spPr>
            <a:xfrm>
              <a:off x="9620518" y="149068"/>
              <a:ext cx="1210614" cy="1210614"/>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30FA7EDF-0381-9181-CADE-04B5808B41CE}"/>
                </a:ext>
                <a:ext uri="{C183D7F6-B498-43B3-948B-1728B52AA6E4}">
                  <adec:decorative xmlns:adec="http://schemas.microsoft.com/office/drawing/2017/decorative" val="1"/>
                </a:ext>
              </a:extLst>
            </p:cNvPr>
            <p:cNvSpPr txBox="1"/>
            <p:nvPr/>
          </p:nvSpPr>
          <p:spPr>
            <a:xfrm>
              <a:off x="9682748" y="867079"/>
              <a:ext cx="1086151" cy="338554"/>
            </a:xfrm>
            <a:prstGeom prst="rect">
              <a:avLst/>
            </a:prstGeom>
            <a:noFill/>
          </p:spPr>
          <p:txBody>
            <a:bodyPr wrap="square" rtlCol="0">
              <a:spAutoFit/>
            </a:bodyPr>
            <a:lstStyle/>
            <a:p>
              <a:pPr algn="ctr"/>
              <a:r>
                <a:rPr lang="en-AU" sz="1600" b="1">
                  <a:solidFill>
                    <a:schemeClr val="bg1"/>
                  </a:solidFill>
                </a:rPr>
                <a:t>30 min</a:t>
              </a:r>
            </a:p>
          </p:txBody>
        </p:sp>
        <p:grpSp>
          <p:nvGrpSpPr>
            <p:cNvPr id="16" name="Group 15">
              <a:extLst>
                <a:ext uri="{FF2B5EF4-FFF2-40B4-BE49-F238E27FC236}">
                  <a16:creationId xmlns:a16="http://schemas.microsoft.com/office/drawing/2014/main" id="{06DEC364-0160-B99A-2451-DC6E5BBDF7B9}"/>
                </a:ext>
              </a:extLst>
            </p:cNvPr>
            <p:cNvGrpSpPr>
              <a:grpSpLocks noChangeAspect="1"/>
            </p:cNvGrpSpPr>
            <p:nvPr/>
          </p:nvGrpSpPr>
          <p:grpSpPr>
            <a:xfrm>
              <a:off x="9974998" y="307214"/>
              <a:ext cx="501650" cy="544512"/>
              <a:chOff x="6845300" y="3357563"/>
              <a:chExt cx="501650" cy="544512"/>
            </a:xfrm>
            <a:solidFill>
              <a:schemeClr val="bg1"/>
            </a:solidFill>
          </p:grpSpPr>
          <p:sp>
            <p:nvSpPr>
              <p:cNvPr id="17" name="Freeform 7">
                <a:extLst>
                  <a:ext uri="{FF2B5EF4-FFF2-40B4-BE49-F238E27FC236}">
                    <a16:creationId xmlns:a16="http://schemas.microsoft.com/office/drawing/2014/main" id="{48BED128-6B5D-9F4D-F497-6A7D1E91397A}"/>
                  </a:ext>
                  <a:ext uri="{C183D7F6-B498-43B3-948B-1728B52AA6E4}">
                    <adec:decorative xmlns:adec="http://schemas.microsoft.com/office/drawing/2017/decorative" val="1"/>
                  </a:ext>
                </a:extLst>
              </p:cNvPr>
              <p:cNvSpPr>
                <a:spLocks noEditPoints="1"/>
              </p:cNvSpPr>
              <p:nvPr/>
            </p:nvSpPr>
            <p:spPr bwMode="auto">
              <a:xfrm>
                <a:off x="6845300" y="3357563"/>
                <a:ext cx="501650" cy="544512"/>
              </a:xfrm>
              <a:custGeom>
                <a:avLst/>
                <a:gdLst>
                  <a:gd name="T0" fmla="*/ 140 w 157"/>
                  <a:gd name="T1" fmla="*/ 40 h 168"/>
                  <a:gd name="T2" fmla="*/ 141 w 157"/>
                  <a:gd name="T3" fmla="*/ 39 h 168"/>
                  <a:gd name="T4" fmla="*/ 144 w 157"/>
                  <a:gd name="T5" fmla="*/ 35 h 168"/>
                  <a:gd name="T6" fmla="*/ 146 w 157"/>
                  <a:gd name="T7" fmla="*/ 35 h 168"/>
                  <a:gd name="T8" fmla="*/ 148 w 157"/>
                  <a:gd name="T9" fmla="*/ 35 h 168"/>
                  <a:gd name="T10" fmla="*/ 149 w 157"/>
                  <a:gd name="T11" fmla="*/ 34 h 168"/>
                  <a:gd name="T12" fmla="*/ 151 w 157"/>
                  <a:gd name="T13" fmla="*/ 33 h 168"/>
                  <a:gd name="T14" fmla="*/ 146 w 157"/>
                  <a:gd name="T15" fmla="*/ 24 h 168"/>
                  <a:gd name="T16" fmla="*/ 137 w 157"/>
                  <a:gd name="T17" fmla="*/ 19 h 168"/>
                  <a:gd name="T18" fmla="*/ 136 w 157"/>
                  <a:gd name="T19" fmla="*/ 21 h 168"/>
                  <a:gd name="T20" fmla="*/ 136 w 157"/>
                  <a:gd name="T21" fmla="*/ 22 h 168"/>
                  <a:gd name="T22" fmla="*/ 135 w 157"/>
                  <a:gd name="T23" fmla="*/ 24 h 168"/>
                  <a:gd name="T24" fmla="*/ 135 w 157"/>
                  <a:gd name="T25" fmla="*/ 26 h 168"/>
                  <a:gd name="T26" fmla="*/ 131 w 157"/>
                  <a:gd name="T27" fmla="*/ 29 h 168"/>
                  <a:gd name="T28" fmla="*/ 128 w 157"/>
                  <a:gd name="T29" fmla="*/ 29 h 168"/>
                  <a:gd name="T30" fmla="*/ 90 w 157"/>
                  <a:gd name="T31" fmla="*/ 12 h 168"/>
                  <a:gd name="T32" fmla="*/ 90 w 157"/>
                  <a:gd name="T33" fmla="*/ 12 h 168"/>
                  <a:gd name="T34" fmla="*/ 88 w 157"/>
                  <a:gd name="T35" fmla="*/ 10 h 168"/>
                  <a:gd name="T36" fmla="*/ 88 w 157"/>
                  <a:gd name="T37" fmla="*/ 8 h 168"/>
                  <a:gd name="T38" fmla="*/ 90 w 157"/>
                  <a:gd name="T39" fmla="*/ 6 h 168"/>
                  <a:gd name="T40" fmla="*/ 90 w 157"/>
                  <a:gd name="T41" fmla="*/ 6 h 168"/>
                  <a:gd name="T42" fmla="*/ 94 w 157"/>
                  <a:gd name="T43" fmla="*/ 5 h 168"/>
                  <a:gd name="T44" fmla="*/ 97 w 157"/>
                  <a:gd name="T45" fmla="*/ 4 h 168"/>
                  <a:gd name="T46" fmla="*/ 98 w 157"/>
                  <a:gd name="T47" fmla="*/ 2 h 168"/>
                  <a:gd name="T48" fmla="*/ 80 w 157"/>
                  <a:gd name="T49" fmla="*/ 0 h 168"/>
                  <a:gd name="T50" fmla="*/ 78 w 157"/>
                  <a:gd name="T51" fmla="*/ 0 h 168"/>
                  <a:gd name="T52" fmla="*/ 76 w 157"/>
                  <a:gd name="T53" fmla="*/ 0 h 168"/>
                  <a:gd name="T54" fmla="*/ 59 w 157"/>
                  <a:gd name="T55" fmla="*/ 2 h 168"/>
                  <a:gd name="T56" fmla="*/ 59 w 157"/>
                  <a:gd name="T57" fmla="*/ 4 h 168"/>
                  <a:gd name="T58" fmla="*/ 63 w 157"/>
                  <a:gd name="T59" fmla="*/ 5 h 168"/>
                  <a:gd name="T60" fmla="*/ 67 w 157"/>
                  <a:gd name="T61" fmla="*/ 6 h 168"/>
                  <a:gd name="T62" fmla="*/ 68 w 157"/>
                  <a:gd name="T63" fmla="*/ 8 h 168"/>
                  <a:gd name="T64" fmla="*/ 68 w 157"/>
                  <a:gd name="T65" fmla="*/ 10 h 168"/>
                  <a:gd name="T66" fmla="*/ 66 w 157"/>
                  <a:gd name="T67" fmla="*/ 12 h 168"/>
                  <a:gd name="T68" fmla="*/ 20 w 157"/>
                  <a:gd name="T69" fmla="*/ 37 h 168"/>
                  <a:gd name="T70" fmla="*/ 0 w 157"/>
                  <a:gd name="T71" fmla="*/ 90 h 168"/>
                  <a:gd name="T72" fmla="*/ 78 w 157"/>
                  <a:gd name="T73" fmla="*/ 168 h 168"/>
                  <a:gd name="T74" fmla="*/ 156 w 157"/>
                  <a:gd name="T75" fmla="*/ 96 h 168"/>
                  <a:gd name="T76" fmla="*/ 157 w 157"/>
                  <a:gd name="T77" fmla="*/ 90 h 168"/>
                  <a:gd name="T78" fmla="*/ 141 w 157"/>
                  <a:gd name="T79" fmla="*/ 42 h 168"/>
                  <a:gd name="T80" fmla="*/ 140 w 157"/>
                  <a:gd name="T81" fmla="*/ 40 h 168"/>
                  <a:gd name="T82" fmla="*/ 150 w 157"/>
                  <a:gd name="T83" fmla="*/ 96 h 168"/>
                  <a:gd name="T84" fmla="*/ 78 w 157"/>
                  <a:gd name="T85" fmla="*/ 162 h 168"/>
                  <a:gd name="T86" fmla="*/ 6 w 157"/>
                  <a:gd name="T87" fmla="*/ 90 h 168"/>
                  <a:gd name="T88" fmla="*/ 25 w 157"/>
                  <a:gd name="T89" fmla="*/ 42 h 168"/>
                  <a:gd name="T90" fmla="*/ 78 w 157"/>
                  <a:gd name="T91" fmla="*/ 17 h 168"/>
                  <a:gd name="T92" fmla="*/ 150 w 157"/>
                  <a:gd name="T93" fmla="*/ 90 h 168"/>
                  <a:gd name="T94" fmla="*/ 150 w 157"/>
                  <a:gd name="T95"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7" h="168">
                    <a:moveTo>
                      <a:pt x="140" y="40"/>
                    </a:moveTo>
                    <a:cubicBezTo>
                      <a:pt x="140" y="40"/>
                      <a:pt x="140" y="40"/>
                      <a:pt x="141" y="39"/>
                    </a:cubicBezTo>
                    <a:cubicBezTo>
                      <a:pt x="144" y="35"/>
                      <a:pt x="144" y="35"/>
                      <a:pt x="144" y="35"/>
                    </a:cubicBezTo>
                    <a:cubicBezTo>
                      <a:pt x="145" y="35"/>
                      <a:pt x="145" y="35"/>
                      <a:pt x="146" y="35"/>
                    </a:cubicBezTo>
                    <a:cubicBezTo>
                      <a:pt x="146" y="35"/>
                      <a:pt x="147" y="35"/>
                      <a:pt x="148" y="35"/>
                    </a:cubicBezTo>
                    <a:cubicBezTo>
                      <a:pt x="148" y="34"/>
                      <a:pt x="149" y="34"/>
                      <a:pt x="149" y="34"/>
                    </a:cubicBezTo>
                    <a:cubicBezTo>
                      <a:pt x="151" y="34"/>
                      <a:pt x="151" y="33"/>
                      <a:pt x="151" y="33"/>
                    </a:cubicBezTo>
                    <a:cubicBezTo>
                      <a:pt x="152" y="31"/>
                      <a:pt x="150" y="28"/>
                      <a:pt x="146" y="24"/>
                    </a:cubicBezTo>
                    <a:cubicBezTo>
                      <a:pt x="143" y="20"/>
                      <a:pt x="139" y="18"/>
                      <a:pt x="137" y="19"/>
                    </a:cubicBezTo>
                    <a:cubicBezTo>
                      <a:pt x="137" y="19"/>
                      <a:pt x="136" y="19"/>
                      <a:pt x="136" y="21"/>
                    </a:cubicBezTo>
                    <a:cubicBezTo>
                      <a:pt x="136" y="22"/>
                      <a:pt x="136" y="22"/>
                      <a:pt x="136" y="22"/>
                    </a:cubicBezTo>
                    <a:cubicBezTo>
                      <a:pt x="135" y="23"/>
                      <a:pt x="135" y="24"/>
                      <a:pt x="135" y="24"/>
                    </a:cubicBezTo>
                    <a:cubicBezTo>
                      <a:pt x="135" y="25"/>
                      <a:pt x="135" y="25"/>
                      <a:pt x="135" y="26"/>
                    </a:cubicBezTo>
                    <a:cubicBezTo>
                      <a:pt x="131" y="29"/>
                      <a:pt x="131" y="29"/>
                      <a:pt x="131" y="29"/>
                    </a:cubicBezTo>
                    <a:cubicBezTo>
                      <a:pt x="131" y="30"/>
                      <a:pt x="129" y="30"/>
                      <a:pt x="128" y="29"/>
                    </a:cubicBezTo>
                    <a:cubicBezTo>
                      <a:pt x="118" y="20"/>
                      <a:pt x="105" y="14"/>
                      <a:pt x="90" y="12"/>
                    </a:cubicBezTo>
                    <a:cubicBezTo>
                      <a:pt x="90" y="12"/>
                      <a:pt x="90" y="12"/>
                      <a:pt x="90" y="12"/>
                    </a:cubicBezTo>
                    <a:cubicBezTo>
                      <a:pt x="90" y="12"/>
                      <a:pt x="88" y="11"/>
                      <a:pt x="88" y="10"/>
                    </a:cubicBezTo>
                    <a:cubicBezTo>
                      <a:pt x="88" y="8"/>
                      <a:pt x="88" y="8"/>
                      <a:pt x="88" y="8"/>
                    </a:cubicBezTo>
                    <a:cubicBezTo>
                      <a:pt x="88" y="7"/>
                      <a:pt x="89" y="7"/>
                      <a:pt x="90" y="6"/>
                    </a:cubicBezTo>
                    <a:cubicBezTo>
                      <a:pt x="90" y="6"/>
                      <a:pt x="90" y="6"/>
                      <a:pt x="90" y="6"/>
                    </a:cubicBezTo>
                    <a:cubicBezTo>
                      <a:pt x="91" y="6"/>
                      <a:pt x="93" y="6"/>
                      <a:pt x="94" y="5"/>
                    </a:cubicBezTo>
                    <a:cubicBezTo>
                      <a:pt x="95" y="5"/>
                      <a:pt x="96" y="5"/>
                      <a:pt x="97" y="4"/>
                    </a:cubicBezTo>
                    <a:cubicBezTo>
                      <a:pt x="98" y="3"/>
                      <a:pt x="98" y="3"/>
                      <a:pt x="98" y="2"/>
                    </a:cubicBezTo>
                    <a:cubicBezTo>
                      <a:pt x="97" y="0"/>
                      <a:pt x="87" y="0"/>
                      <a:pt x="80" y="0"/>
                    </a:cubicBezTo>
                    <a:cubicBezTo>
                      <a:pt x="78" y="0"/>
                      <a:pt x="78" y="0"/>
                      <a:pt x="78" y="0"/>
                    </a:cubicBezTo>
                    <a:cubicBezTo>
                      <a:pt x="76" y="0"/>
                      <a:pt x="76" y="0"/>
                      <a:pt x="76" y="0"/>
                    </a:cubicBezTo>
                    <a:cubicBezTo>
                      <a:pt x="70" y="0"/>
                      <a:pt x="60" y="0"/>
                      <a:pt x="59" y="2"/>
                    </a:cubicBezTo>
                    <a:cubicBezTo>
                      <a:pt x="58" y="3"/>
                      <a:pt x="59" y="3"/>
                      <a:pt x="59" y="4"/>
                    </a:cubicBezTo>
                    <a:cubicBezTo>
                      <a:pt x="60" y="5"/>
                      <a:pt x="61" y="5"/>
                      <a:pt x="63" y="5"/>
                    </a:cubicBezTo>
                    <a:cubicBezTo>
                      <a:pt x="64" y="5"/>
                      <a:pt x="65" y="5"/>
                      <a:pt x="67" y="6"/>
                    </a:cubicBezTo>
                    <a:cubicBezTo>
                      <a:pt x="67" y="6"/>
                      <a:pt x="68" y="7"/>
                      <a:pt x="68" y="8"/>
                    </a:cubicBezTo>
                    <a:cubicBezTo>
                      <a:pt x="68" y="10"/>
                      <a:pt x="68" y="10"/>
                      <a:pt x="68" y="10"/>
                    </a:cubicBezTo>
                    <a:cubicBezTo>
                      <a:pt x="68" y="11"/>
                      <a:pt x="67" y="12"/>
                      <a:pt x="66" y="12"/>
                    </a:cubicBezTo>
                    <a:cubicBezTo>
                      <a:pt x="49" y="15"/>
                      <a:pt x="32" y="24"/>
                      <a:pt x="20" y="37"/>
                    </a:cubicBezTo>
                    <a:cubicBezTo>
                      <a:pt x="7" y="51"/>
                      <a:pt x="0" y="70"/>
                      <a:pt x="0" y="90"/>
                    </a:cubicBezTo>
                    <a:cubicBezTo>
                      <a:pt x="0" y="133"/>
                      <a:pt x="35" y="168"/>
                      <a:pt x="78" y="168"/>
                    </a:cubicBezTo>
                    <a:cubicBezTo>
                      <a:pt x="119" y="168"/>
                      <a:pt x="153" y="136"/>
                      <a:pt x="156" y="96"/>
                    </a:cubicBezTo>
                    <a:cubicBezTo>
                      <a:pt x="157" y="94"/>
                      <a:pt x="157" y="92"/>
                      <a:pt x="157" y="90"/>
                    </a:cubicBezTo>
                    <a:cubicBezTo>
                      <a:pt x="157" y="72"/>
                      <a:pt x="151" y="56"/>
                      <a:pt x="141" y="42"/>
                    </a:cubicBezTo>
                    <a:cubicBezTo>
                      <a:pt x="140" y="41"/>
                      <a:pt x="140" y="41"/>
                      <a:pt x="140" y="40"/>
                    </a:cubicBezTo>
                    <a:close/>
                    <a:moveTo>
                      <a:pt x="150" y="96"/>
                    </a:moveTo>
                    <a:cubicBezTo>
                      <a:pt x="147" y="134"/>
                      <a:pt x="116" y="162"/>
                      <a:pt x="78" y="162"/>
                    </a:cubicBezTo>
                    <a:cubicBezTo>
                      <a:pt x="39" y="162"/>
                      <a:pt x="6" y="129"/>
                      <a:pt x="6" y="90"/>
                    </a:cubicBezTo>
                    <a:cubicBezTo>
                      <a:pt x="6" y="72"/>
                      <a:pt x="13" y="55"/>
                      <a:pt x="25" y="42"/>
                    </a:cubicBezTo>
                    <a:cubicBezTo>
                      <a:pt x="38" y="26"/>
                      <a:pt x="58" y="17"/>
                      <a:pt x="78" y="17"/>
                    </a:cubicBezTo>
                    <a:cubicBezTo>
                      <a:pt x="118" y="17"/>
                      <a:pt x="150" y="50"/>
                      <a:pt x="150" y="90"/>
                    </a:cubicBezTo>
                    <a:cubicBezTo>
                      <a:pt x="150" y="92"/>
                      <a:pt x="150" y="94"/>
                      <a:pt x="1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Freeform 8">
                <a:extLst>
                  <a:ext uri="{FF2B5EF4-FFF2-40B4-BE49-F238E27FC236}">
                    <a16:creationId xmlns:a16="http://schemas.microsoft.com/office/drawing/2014/main" id="{DED51848-F4E7-8C36-CFAB-1CF40EC9594B}"/>
                  </a:ext>
                  <a:ext uri="{C183D7F6-B498-43B3-948B-1728B52AA6E4}">
                    <adec:decorative xmlns:adec="http://schemas.microsoft.com/office/drawing/2017/decorative" val="1"/>
                  </a:ext>
                </a:extLst>
              </p:cNvPr>
              <p:cNvSpPr>
                <a:spLocks noEditPoints="1"/>
              </p:cNvSpPr>
              <p:nvPr/>
            </p:nvSpPr>
            <p:spPr bwMode="auto">
              <a:xfrm>
                <a:off x="7056438" y="3535363"/>
                <a:ext cx="133350" cy="158750"/>
              </a:xfrm>
              <a:custGeom>
                <a:avLst/>
                <a:gdLst>
                  <a:gd name="T0" fmla="*/ 39 w 42"/>
                  <a:gd name="T1" fmla="*/ 33 h 49"/>
                  <a:gd name="T2" fmla="*/ 26 w 42"/>
                  <a:gd name="T3" fmla="*/ 33 h 49"/>
                  <a:gd name="T4" fmla="*/ 26 w 42"/>
                  <a:gd name="T5" fmla="*/ 33 h 49"/>
                  <a:gd name="T6" fmla="*/ 16 w 42"/>
                  <a:gd name="T7" fmla="*/ 23 h 49"/>
                  <a:gd name="T8" fmla="*/ 16 w 42"/>
                  <a:gd name="T9" fmla="*/ 23 h 49"/>
                  <a:gd name="T10" fmla="*/ 16 w 42"/>
                  <a:gd name="T11" fmla="*/ 3 h 49"/>
                  <a:gd name="T12" fmla="*/ 13 w 42"/>
                  <a:gd name="T13" fmla="*/ 0 h 49"/>
                  <a:gd name="T14" fmla="*/ 10 w 42"/>
                  <a:gd name="T15" fmla="*/ 3 h 49"/>
                  <a:gd name="T16" fmla="*/ 10 w 42"/>
                  <a:gd name="T17" fmla="*/ 23 h 49"/>
                  <a:gd name="T18" fmla="*/ 10 w 42"/>
                  <a:gd name="T19" fmla="*/ 23 h 49"/>
                  <a:gd name="T20" fmla="*/ 0 w 42"/>
                  <a:gd name="T21" fmla="*/ 36 h 49"/>
                  <a:gd name="T22" fmla="*/ 13 w 42"/>
                  <a:gd name="T23" fmla="*/ 49 h 49"/>
                  <a:gd name="T24" fmla="*/ 26 w 42"/>
                  <a:gd name="T25" fmla="*/ 39 h 49"/>
                  <a:gd name="T26" fmla="*/ 26 w 42"/>
                  <a:gd name="T27" fmla="*/ 39 h 49"/>
                  <a:gd name="T28" fmla="*/ 39 w 42"/>
                  <a:gd name="T29" fmla="*/ 39 h 49"/>
                  <a:gd name="T30" fmla="*/ 42 w 42"/>
                  <a:gd name="T31" fmla="*/ 36 h 49"/>
                  <a:gd name="T32" fmla="*/ 39 w 42"/>
                  <a:gd name="T33" fmla="*/ 33 h 49"/>
                  <a:gd name="T34" fmla="*/ 13 w 42"/>
                  <a:gd name="T35" fmla="*/ 44 h 49"/>
                  <a:gd name="T36" fmla="*/ 5 w 42"/>
                  <a:gd name="T37" fmla="*/ 36 h 49"/>
                  <a:gd name="T38" fmla="*/ 13 w 42"/>
                  <a:gd name="T39" fmla="*/ 28 h 49"/>
                  <a:gd name="T40" fmla="*/ 21 w 42"/>
                  <a:gd name="T41" fmla="*/ 36 h 49"/>
                  <a:gd name="T42" fmla="*/ 13 w 42"/>
                  <a:gd name="T43" fmla="*/ 4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9">
                    <a:moveTo>
                      <a:pt x="39" y="33"/>
                    </a:moveTo>
                    <a:cubicBezTo>
                      <a:pt x="26" y="33"/>
                      <a:pt x="26" y="33"/>
                      <a:pt x="26" y="33"/>
                    </a:cubicBezTo>
                    <a:cubicBezTo>
                      <a:pt x="26" y="33"/>
                      <a:pt x="26" y="33"/>
                      <a:pt x="26" y="33"/>
                    </a:cubicBezTo>
                    <a:cubicBezTo>
                      <a:pt x="25" y="28"/>
                      <a:pt x="21" y="24"/>
                      <a:pt x="16" y="23"/>
                    </a:cubicBezTo>
                    <a:cubicBezTo>
                      <a:pt x="16" y="23"/>
                      <a:pt x="16" y="23"/>
                      <a:pt x="16" y="23"/>
                    </a:cubicBezTo>
                    <a:cubicBezTo>
                      <a:pt x="16" y="3"/>
                      <a:pt x="16" y="3"/>
                      <a:pt x="16" y="3"/>
                    </a:cubicBezTo>
                    <a:cubicBezTo>
                      <a:pt x="16" y="1"/>
                      <a:pt x="15" y="0"/>
                      <a:pt x="13" y="0"/>
                    </a:cubicBezTo>
                    <a:cubicBezTo>
                      <a:pt x="11" y="0"/>
                      <a:pt x="10" y="1"/>
                      <a:pt x="10" y="3"/>
                    </a:cubicBezTo>
                    <a:cubicBezTo>
                      <a:pt x="10" y="23"/>
                      <a:pt x="10" y="23"/>
                      <a:pt x="10" y="23"/>
                    </a:cubicBezTo>
                    <a:cubicBezTo>
                      <a:pt x="10" y="23"/>
                      <a:pt x="10" y="23"/>
                      <a:pt x="10" y="23"/>
                    </a:cubicBezTo>
                    <a:cubicBezTo>
                      <a:pt x="4" y="24"/>
                      <a:pt x="0" y="30"/>
                      <a:pt x="0" y="36"/>
                    </a:cubicBezTo>
                    <a:cubicBezTo>
                      <a:pt x="0" y="43"/>
                      <a:pt x="6" y="49"/>
                      <a:pt x="13" y="49"/>
                    </a:cubicBezTo>
                    <a:cubicBezTo>
                      <a:pt x="19" y="49"/>
                      <a:pt x="25" y="45"/>
                      <a:pt x="26" y="39"/>
                    </a:cubicBezTo>
                    <a:cubicBezTo>
                      <a:pt x="26" y="39"/>
                      <a:pt x="26" y="39"/>
                      <a:pt x="26" y="39"/>
                    </a:cubicBezTo>
                    <a:cubicBezTo>
                      <a:pt x="39" y="39"/>
                      <a:pt x="39" y="39"/>
                      <a:pt x="39" y="39"/>
                    </a:cubicBezTo>
                    <a:cubicBezTo>
                      <a:pt x="40" y="39"/>
                      <a:pt x="42" y="37"/>
                      <a:pt x="42" y="36"/>
                    </a:cubicBezTo>
                    <a:cubicBezTo>
                      <a:pt x="42" y="34"/>
                      <a:pt x="40" y="33"/>
                      <a:pt x="39" y="33"/>
                    </a:cubicBezTo>
                    <a:close/>
                    <a:moveTo>
                      <a:pt x="13" y="44"/>
                    </a:moveTo>
                    <a:cubicBezTo>
                      <a:pt x="9" y="44"/>
                      <a:pt x="5" y="40"/>
                      <a:pt x="5" y="36"/>
                    </a:cubicBezTo>
                    <a:cubicBezTo>
                      <a:pt x="5" y="32"/>
                      <a:pt x="9" y="28"/>
                      <a:pt x="13" y="28"/>
                    </a:cubicBezTo>
                    <a:cubicBezTo>
                      <a:pt x="17" y="28"/>
                      <a:pt x="21" y="32"/>
                      <a:pt x="21" y="36"/>
                    </a:cubicBezTo>
                    <a:cubicBezTo>
                      <a:pt x="21" y="40"/>
                      <a:pt x="17" y="44"/>
                      <a:pt x="13"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 name="Freeform 9">
                <a:extLst>
                  <a:ext uri="{FF2B5EF4-FFF2-40B4-BE49-F238E27FC236}">
                    <a16:creationId xmlns:a16="http://schemas.microsoft.com/office/drawing/2014/main" id="{11EDE4D2-B96B-0F71-4530-3EB786AC8BDD}"/>
                  </a:ext>
                  <a:ext uri="{C183D7F6-B498-43B3-948B-1728B52AA6E4}">
                    <adec:decorative xmlns:adec="http://schemas.microsoft.com/office/drawing/2017/decorative" val="1"/>
                  </a:ext>
                </a:extLst>
              </p:cNvPr>
              <p:cNvSpPr>
                <a:spLocks/>
              </p:cNvSpPr>
              <p:nvPr/>
            </p:nvSpPr>
            <p:spPr bwMode="auto">
              <a:xfrm>
                <a:off x="6911975" y="3643313"/>
                <a:ext cx="39688" cy="15875"/>
              </a:xfrm>
              <a:custGeom>
                <a:avLst/>
                <a:gdLst>
                  <a:gd name="T0" fmla="*/ 9 w 12"/>
                  <a:gd name="T1" fmla="*/ 5 h 5"/>
                  <a:gd name="T2" fmla="*/ 2 w 12"/>
                  <a:gd name="T3" fmla="*/ 5 h 5"/>
                  <a:gd name="T4" fmla="*/ 0 w 12"/>
                  <a:gd name="T5" fmla="*/ 3 h 5"/>
                  <a:gd name="T6" fmla="*/ 2 w 12"/>
                  <a:gd name="T7" fmla="*/ 0 h 5"/>
                  <a:gd name="T8" fmla="*/ 9 w 12"/>
                  <a:gd name="T9" fmla="*/ 0 h 5"/>
                  <a:gd name="T10" fmla="*/ 12 w 12"/>
                  <a:gd name="T11" fmla="*/ 3 h 5"/>
                  <a:gd name="T12" fmla="*/ 9 w 12"/>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2" h="5">
                    <a:moveTo>
                      <a:pt x="9" y="5"/>
                    </a:moveTo>
                    <a:cubicBezTo>
                      <a:pt x="2" y="5"/>
                      <a:pt x="2" y="5"/>
                      <a:pt x="2" y="5"/>
                    </a:cubicBezTo>
                    <a:cubicBezTo>
                      <a:pt x="1" y="5"/>
                      <a:pt x="0" y="4"/>
                      <a:pt x="0" y="3"/>
                    </a:cubicBezTo>
                    <a:cubicBezTo>
                      <a:pt x="0" y="1"/>
                      <a:pt x="1" y="0"/>
                      <a:pt x="2" y="0"/>
                    </a:cubicBezTo>
                    <a:cubicBezTo>
                      <a:pt x="9" y="0"/>
                      <a:pt x="9" y="0"/>
                      <a:pt x="9" y="0"/>
                    </a:cubicBezTo>
                    <a:cubicBezTo>
                      <a:pt x="11" y="0"/>
                      <a:pt x="12" y="1"/>
                      <a:pt x="12" y="3"/>
                    </a:cubicBezTo>
                    <a:cubicBezTo>
                      <a:pt x="12" y="4"/>
                      <a:pt x="11" y="5"/>
                      <a:pt x="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 name="Freeform 10">
                <a:extLst>
                  <a:ext uri="{FF2B5EF4-FFF2-40B4-BE49-F238E27FC236}">
                    <a16:creationId xmlns:a16="http://schemas.microsoft.com/office/drawing/2014/main" id="{69C9A318-1BC5-6C22-F218-11A9CDCEAB80}"/>
                  </a:ext>
                  <a:ext uri="{C183D7F6-B498-43B3-948B-1728B52AA6E4}">
                    <adec:decorative xmlns:adec="http://schemas.microsoft.com/office/drawing/2017/decorative" val="1"/>
                  </a:ext>
                </a:extLst>
              </p:cNvPr>
              <p:cNvSpPr>
                <a:spLocks/>
              </p:cNvSpPr>
              <p:nvPr/>
            </p:nvSpPr>
            <p:spPr bwMode="auto">
              <a:xfrm>
                <a:off x="7091363" y="3798888"/>
                <a:ext cx="15875" cy="38100"/>
              </a:xfrm>
              <a:custGeom>
                <a:avLst/>
                <a:gdLst>
                  <a:gd name="T0" fmla="*/ 2 w 5"/>
                  <a:gd name="T1" fmla="*/ 12 h 12"/>
                  <a:gd name="T2" fmla="*/ 0 w 5"/>
                  <a:gd name="T3" fmla="*/ 10 h 12"/>
                  <a:gd name="T4" fmla="*/ 0 w 5"/>
                  <a:gd name="T5" fmla="*/ 2 h 12"/>
                  <a:gd name="T6" fmla="*/ 2 w 5"/>
                  <a:gd name="T7" fmla="*/ 0 h 12"/>
                  <a:gd name="T8" fmla="*/ 5 w 5"/>
                  <a:gd name="T9" fmla="*/ 2 h 12"/>
                  <a:gd name="T10" fmla="*/ 5 w 5"/>
                  <a:gd name="T11" fmla="*/ 10 h 12"/>
                  <a:gd name="T12" fmla="*/ 2 w 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5" h="12">
                    <a:moveTo>
                      <a:pt x="2" y="12"/>
                    </a:moveTo>
                    <a:cubicBezTo>
                      <a:pt x="1" y="12"/>
                      <a:pt x="0" y="11"/>
                      <a:pt x="0" y="10"/>
                    </a:cubicBezTo>
                    <a:cubicBezTo>
                      <a:pt x="0" y="2"/>
                      <a:pt x="0" y="2"/>
                      <a:pt x="0" y="2"/>
                    </a:cubicBezTo>
                    <a:cubicBezTo>
                      <a:pt x="0" y="1"/>
                      <a:pt x="1" y="0"/>
                      <a:pt x="2" y="0"/>
                    </a:cubicBezTo>
                    <a:cubicBezTo>
                      <a:pt x="3" y="0"/>
                      <a:pt x="5" y="1"/>
                      <a:pt x="5" y="2"/>
                    </a:cubicBezTo>
                    <a:cubicBezTo>
                      <a:pt x="5" y="10"/>
                      <a:pt x="5" y="10"/>
                      <a:pt x="5" y="10"/>
                    </a:cubicBezTo>
                    <a:cubicBezTo>
                      <a:pt x="5" y="11"/>
                      <a:pt x="3" y="12"/>
                      <a:pt x="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1" name="Freeform 11">
                <a:extLst>
                  <a:ext uri="{FF2B5EF4-FFF2-40B4-BE49-F238E27FC236}">
                    <a16:creationId xmlns:a16="http://schemas.microsoft.com/office/drawing/2014/main" id="{6248B09A-0865-B87B-D83F-FA690CCB7CC6}"/>
                  </a:ext>
                  <a:ext uri="{C183D7F6-B498-43B3-948B-1728B52AA6E4}">
                    <adec:decorative xmlns:adec="http://schemas.microsoft.com/office/drawing/2017/decorative" val="1"/>
                  </a:ext>
                </a:extLst>
              </p:cNvPr>
              <p:cNvSpPr>
                <a:spLocks/>
              </p:cNvSpPr>
              <p:nvPr/>
            </p:nvSpPr>
            <p:spPr bwMode="auto">
              <a:xfrm>
                <a:off x="7091363" y="3457575"/>
                <a:ext cx="15875" cy="39687"/>
              </a:xfrm>
              <a:custGeom>
                <a:avLst/>
                <a:gdLst>
                  <a:gd name="T0" fmla="*/ 2 w 5"/>
                  <a:gd name="T1" fmla="*/ 12 h 12"/>
                  <a:gd name="T2" fmla="*/ 0 w 5"/>
                  <a:gd name="T3" fmla="*/ 10 h 12"/>
                  <a:gd name="T4" fmla="*/ 0 w 5"/>
                  <a:gd name="T5" fmla="*/ 2 h 12"/>
                  <a:gd name="T6" fmla="*/ 2 w 5"/>
                  <a:gd name="T7" fmla="*/ 0 h 12"/>
                  <a:gd name="T8" fmla="*/ 5 w 5"/>
                  <a:gd name="T9" fmla="*/ 2 h 12"/>
                  <a:gd name="T10" fmla="*/ 5 w 5"/>
                  <a:gd name="T11" fmla="*/ 10 h 12"/>
                  <a:gd name="T12" fmla="*/ 2 w 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5" h="12">
                    <a:moveTo>
                      <a:pt x="2" y="12"/>
                    </a:moveTo>
                    <a:cubicBezTo>
                      <a:pt x="1" y="12"/>
                      <a:pt x="0" y="11"/>
                      <a:pt x="0" y="10"/>
                    </a:cubicBezTo>
                    <a:cubicBezTo>
                      <a:pt x="0" y="2"/>
                      <a:pt x="0" y="2"/>
                      <a:pt x="0" y="2"/>
                    </a:cubicBezTo>
                    <a:cubicBezTo>
                      <a:pt x="0" y="1"/>
                      <a:pt x="1" y="0"/>
                      <a:pt x="2" y="0"/>
                    </a:cubicBezTo>
                    <a:cubicBezTo>
                      <a:pt x="3" y="0"/>
                      <a:pt x="5" y="1"/>
                      <a:pt x="5" y="2"/>
                    </a:cubicBezTo>
                    <a:cubicBezTo>
                      <a:pt x="5" y="10"/>
                      <a:pt x="5" y="10"/>
                      <a:pt x="5" y="10"/>
                    </a:cubicBezTo>
                    <a:cubicBezTo>
                      <a:pt x="5" y="11"/>
                      <a:pt x="3" y="12"/>
                      <a:pt x="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 name="Freeform 12">
                <a:extLst>
                  <a:ext uri="{FF2B5EF4-FFF2-40B4-BE49-F238E27FC236}">
                    <a16:creationId xmlns:a16="http://schemas.microsoft.com/office/drawing/2014/main" id="{122F2970-98A8-0032-6E58-70FF02368899}"/>
                  </a:ext>
                  <a:ext uri="{C183D7F6-B498-43B3-948B-1728B52AA6E4}">
                    <adec:decorative xmlns:adec="http://schemas.microsoft.com/office/drawing/2017/decorative" val="1"/>
                  </a:ext>
                </a:extLst>
              </p:cNvPr>
              <p:cNvSpPr>
                <a:spLocks/>
              </p:cNvSpPr>
              <p:nvPr/>
            </p:nvSpPr>
            <p:spPr bwMode="auto">
              <a:xfrm>
                <a:off x="7161213" y="3775075"/>
                <a:ext cx="28575" cy="39687"/>
              </a:xfrm>
              <a:custGeom>
                <a:avLst/>
                <a:gdLst>
                  <a:gd name="T0" fmla="*/ 7 w 9"/>
                  <a:gd name="T1" fmla="*/ 12 h 12"/>
                  <a:gd name="T2" fmla="*/ 4 w 9"/>
                  <a:gd name="T3" fmla="*/ 10 h 12"/>
                  <a:gd name="T4" fmla="*/ 1 w 9"/>
                  <a:gd name="T5" fmla="*/ 4 h 12"/>
                  <a:gd name="T6" fmla="*/ 2 w 9"/>
                  <a:gd name="T7" fmla="*/ 1 h 12"/>
                  <a:gd name="T8" fmla="*/ 5 w 9"/>
                  <a:gd name="T9" fmla="*/ 2 h 12"/>
                  <a:gd name="T10" fmla="*/ 9 w 9"/>
                  <a:gd name="T11" fmla="*/ 8 h 12"/>
                  <a:gd name="T12" fmla="*/ 8 w 9"/>
                  <a:gd name="T13" fmla="*/ 11 h 12"/>
                  <a:gd name="T14" fmla="*/ 7 w 9"/>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2">
                    <a:moveTo>
                      <a:pt x="7" y="12"/>
                    </a:moveTo>
                    <a:cubicBezTo>
                      <a:pt x="6" y="12"/>
                      <a:pt x="5" y="11"/>
                      <a:pt x="4" y="10"/>
                    </a:cubicBezTo>
                    <a:cubicBezTo>
                      <a:pt x="1" y="4"/>
                      <a:pt x="1" y="4"/>
                      <a:pt x="1" y="4"/>
                    </a:cubicBezTo>
                    <a:cubicBezTo>
                      <a:pt x="0" y="3"/>
                      <a:pt x="1" y="2"/>
                      <a:pt x="2" y="1"/>
                    </a:cubicBezTo>
                    <a:cubicBezTo>
                      <a:pt x="3" y="0"/>
                      <a:pt x="5" y="1"/>
                      <a:pt x="5" y="2"/>
                    </a:cubicBezTo>
                    <a:cubicBezTo>
                      <a:pt x="9" y="8"/>
                      <a:pt x="9" y="8"/>
                      <a:pt x="9" y="8"/>
                    </a:cubicBezTo>
                    <a:cubicBezTo>
                      <a:pt x="9" y="9"/>
                      <a:pt x="9" y="11"/>
                      <a:pt x="8" y="11"/>
                    </a:cubicBezTo>
                    <a:cubicBezTo>
                      <a:pt x="7" y="11"/>
                      <a:pt x="7" y="12"/>
                      <a:pt x="7"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 name="Freeform 13">
                <a:extLst>
                  <a:ext uri="{FF2B5EF4-FFF2-40B4-BE49-F238E27FC236}">
                    <a16:creationId xmlns:a16="http://schemas.microsoft.com/office/drawing/2014/main" id="{4748BB4C-E901-20AC-CF34-AE8E6AF6DC8E}"/>
                  </a:ext>
                  <a:ext uri="{C183D7F6-B498-43B3-948B-1728B52AA6E4}">
                    <adec:decorative xmlns:adec="http://schemas.microsoft.com/office/drawing/2017/decorative" val="1"/>
                  </a:ext>
                </a:extLst>
              </p:cNvPr>
              <p:cNvSpPr>
                <a:spLocks/>
              </p:cNvSpPr>
              <p:nvPr/>
            </p:nvSpPr>
            <p:spPr bwMode="auto">
              <a:xfrm>
                <a:off x="6999288" y="3490913"/>
                <a:ext cx="31750" cy="41275"/>
              </a:xfrm>
              <a:custGeom>
                <a:avLst/>
                <a:gdLst>
                  <a:gd name="T0" fmla="*/ 7 w 10"/>
                  <a:gd name="T1" fmla="*/ 13 h 13"/>
                  <a:gd name="T2" fmla="*/ 5 w 10"/>
                  <a:gd name="T3" fmla="*/ 11 h 13"/>
                  <a:gd name="T4" fmla="*/ 0 w 10"/>
                  <a:gd name="T5" fmla="*/ 4 h 13"/>
                  <a:gd name="T6" fmla="*/ 1 w 10"/>
                  <a:gd name="T7" fmla="*/ 0 h 13"/>
                  <a:gd name="T8" fmla="*/ 4 w 10"/>
                  <a:gd name="T9" fmla="*/ 1 h 13"/>
                  <a:gd name="T10" fmla="*/ 9 w 10"/>
                  <a:gd name="T11" fmla="*/ 9 h 13"/>
                  <a:gd name="T12" fmla="*/ 8 w 10"/>
                  <a:gd name="T13" fmla="*/ 12 h 13"/>
                  <a:gd name="T14" fmla="*/ 7 w 10"/>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3">
                    <a:moveTo>
                      <a:pt x="7" y="13"/>
                    </a:moveTo>
                    <a:cubicBezTo>
                      <a:pt x="6" y="13"/>
                      <a:pt x="6" y="12"/>
                      <a:pt x="5" y="11"/>
                    </a:cubicBezTo>
                    <a:cubicBezTo>
                      <a:pt x="0" y="4"/>
                      <a:pt x="0" y="4"/>
                      <a:pt x="0" y="4"/>
                    </a:cubicBezTo>
                    <a:cubicBezTo>
                      <a:pt x="0" y="2"/>
                      <a:pt x="0" y="1"/>
                      <a:pt x="1" y="0"/>
                    </a:cubicBezTo>
                    <a:cubicBezTo>
                      <a:pt x="2" y="0"/>
                      <a:pt x="4" y="0"/>
                      <a:pt x="4" y="1"/>
                    </a:cubicBezTo>
                    <a:cubicBezTo>
                      <a:pt x="9" y="9"/>
                      <a:pt x="9" y="9"/>
                      <a:pt x="9" y="9"/>
                    </a:cubicBezTo>
                    <a:cubicBezTo>
                      <a:pt x="10" y="10"/>
                      <a:pt x="10" y="12"/>
                      <a:pt x="8" y="12"/>
                    </a:cubicBezTo>
                    <a:cubicBezTo>
                      <a:pt x="8" y="13"/>
                      <a:pt x="8" y="13"/>
                      <a:pt x="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 name="Freeform 14">
                <a:extLst>
                  <a:ext uri="{FF2B5EF4-FFF2-40B4-BE49-F238E27FC236}">
                    <a16:creationId xmlns:a16="http://schemas.microsoft.com/office/drawing/2014/main" id="{8225C188-9D92-6CD1-F926-9802BE82D653}"/>
                  </a:ext>
                  <a:ext uri="{C183D7F6-B498-43B3-948B-1728B52AA6E4}">
                    <adec:decorative xmlns:adec="http://schemas.microsoft.com/office/drawing/2017/decorative" val="1"/>
                  </a:ext>
                </a:extLst>
              </p:cNvPr>
              <p:cNvSpPr>
                <a:spLocks/>
              </p:cNvSpPr>
              <p:nvPr/>
            </p:nvSpPr>
            <p:spPr bwMode="auto">
              <a:xfrm>
                <a:off x="7216775" y="3721100"/>
                <a:ext cx="34925" cy="25400"/>
              </a:xfrm>
              <a:custGeom>
                <a:avLst/>
                <a:gdLst>
                  <a:gd name="T0" fmla="*/ 9 w 11"/>
                  <a:gd name="T1" fmla="*/ 8 h 8"/>
                  <a:gd name="T2" fmla="*/ 7 w 11"/>
                  <a:gd name="T3" fmla="*/ 8 h 8"/>
                  <a:gd name="T4" fmla="*/ 1 w 11"/>
                  <a:gd name="T5" fmla="*/ 5 h 8"/>
                  <a:gd name="T6" fmla="*/ 0 w 11"/>
                  <a:gd name="T7" fmla="*/ 1 h 8"/>
                  <a:gd name="T8" fmla="*/ 4 w 11"/>
                  <a:gd name="T9" fmla="*/ 1 h 8"/>
                  <a:gd name="T10" fmla="*/ 10 w 11"/>
                  <a:gd name="T11" fmla="*/ 4 h 8"/>
                  <a:gd name="T12" fmla="*/ 11 w 11"/>
                  <a:gd name="T13" fmla="*/ 7 h 8"/>
                  <a:gd name="T14" fmla="*/ 9 w 11"/>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8">
                    <a:moveTo>
                      <a:pt x="9" y="8"/>
                    </a:moveTo>
                    <a:cubicBezTo>
                      <a:pt x="8" y="8"/>
                      <a:pt x="8" y="8"/>
                      <a:pt x="7" y="8"/>
                    </a:cubicBezTo>
                    <a:cubicBezTo>
                      <a:pt x="1" y="5"/>
                      <a:pt x="1" y="5"/>
                      <a:pt x="1" y="5"/>
                    </a:cubicBezTo>
                    <a:cubicBezTo>
                      <a:pt x="0" y="4"/>
                      <a:pt x="0" y="3"/>
                      <a:pt x="0" y="1"/>
                    </a:cubicBezTo>
                    <a:cubicBezTo>
                      <a:pt x="1" y="0"/>
                      <a:pt x="3" y="0"/>
                      <a:pt x="4" y="1"/>
                    </a:cubicBezTo>
                    <a:cubicBezTo>
                      <a:pt x="10" y="4"/>
                      <a:pt x="10" y="4"/>
                      <a:pt x="10" y="4"/>
                    </a:cubicBezTo>
                    <a:cubicBezTo>
                      <a:pt x="11" y="4"/>
                      <a:pt x="11" y="6"/>
                      <a:pt x="11" y="7"/>
                    </a:cubicBezTo>
                    <a:cubicBezTo>
                      <a:pt x="10" y="8"/>
                      <a:pt x="9" y="8"/>
                      <a:pt x="9"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5" name="Freeform 15">
                <a:extLst>
                  <a:ext uri="{FF2B5EF4-FFF2-40B4-BE49-F238E27FC236}">
                    <a16:creationId xmlns:a16="http://schemas.microsoft.com/office/drawing/2014/main" id="{DA9D3F6D-5708-E120-03E6-F2A457176CA0}"/>
                  </a:ext>
                  <a:ext uri="{C183D7F6-B498-43B3-948B-1728B52AA6E4}">
                    <adec:decorative xmlns:adec="http://schemas.microsoft.com/office/drawing/2017/decorative" val="1"/>
                  </a:ext>
                </a:extLst>
              </p:cNvPr>
              <p:cNvSpPr>
                <a:spLocks/>
              </p:cNvSpPr>
              <p:nvPr/>
            </p:nvSpPr>
            <p:spPr bwMode="auto">
              <a:xfrm>
                <a:off x="6935788" y="3554413"/>
                <a:ext cx="34925" cy="26987"/>
              </a:xfrm>
              <a:custGeom>
                <a:avLst/>
                <a:gdLst>
                  <a:gd name="T0" fmla="*/ 8 w 11"/>
                  <a:gd name="T1" fmla="*/ 8 h 8"/>
                  <a:gd name="T2" fmla="*/ 7 w 11"/>
                  <a:gd name="T3" fmla="*/ 8 h 8"/>
                  <a:gd name="T4" fmla="*/ 1 w 11"/>
                  <a:gd name="T5" fmla="*/ 4 h 8"/>
                  <a:gd name="T6" fmla="*/ 0 w 11"/>
                  <a:gd name="T7" fmla="*/ 1 h 8"/>
                  <a:gd name="T8" fmla="*/ 3 w 11"/>
                  <a:gd name="T9" fmla="*/ 0 h 8"/>
                  <a:gd name="T10" fmla="*/ 10 w 11"/>
                  <a:gd name="T11" fmla="*/ 4 h 8"/>
                  <a:gd name="T12" fmla="*/ 10 w 11"/>
                  <a:gd name="T13" fmla="*/ 7 h 8"/>
                  <a:gd name="T14" fmla="*/ 8 w 11"/>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8">
                    <a:moveTo>
                      <a:pt x="8" y="8"/>
                    </a:moveTo>
                    <a:cubicBezTo>
                      <a:pt x="8" y="8"/>
                      <a:pt x="8" y="8"/>
                      <a:pt x="7" y="8"/>
                    </a:cubicBezTo>
                    <a:cubicBezTo>
                      <a:pt x="1" y="4"/>
                      <a:pt x="1" y="4"/>
                      <a:pt x="1" y="4"/>
                    </a:cubicBezTo>
                    <a:cubicBezTo>
                      <a:pt x="0" y="4"/>
                      <a:pt x="0" y="2"/>
                      <a:pt x="0" y="1"/>
                    </a:cubicBezTo>
                    <a:cubicBezTo>
                      <a:pt x="1" y="0"/>
                      <a:pt x="2" y="0"/>
                      <a:pt x="3" y="0"/>
                    </a:cubicBezTo>
                    <a:cubicBezTo>
                      <a:pt x="10" y="4"/>
                      <a:pt x="10" y="4"/>
                      <a:pt x="10" y="4"/>
                    </a:cubicBezTo>
                    <a:cubicBezTo>
                      <a:pt x="11" y="5"/>
                      <a:pt x="11" y="6"/>
                      <a:pt x="10" y="7"/>
                    </a:cubicBezTo>
                    <a:cubicBezTo>
                      <a:pt x="10" y="8"/>
                      <a:pt x="9" y="8"/>
                      <a:pt x="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6" name="Freeform 16">
                <a:extLst>
                  <a:ext uri="{FF2B5EF4-FFF2-40B4-BE49-F238E27FC236}">
                    <a16:creationId xmlns:a16="http://schemas.microsoft.com/office/drawing/2014/main" id="{097775F2-732D-AD1F-A8AA-3B4510FAD9A1}"/>
                  </a:ext>
                  <a:ext uri="{C183D7F6-B498-43B3-948B-1728B52AA6E4}">
                    <adec:decorative xmlns:adec="http://schemas.microsoft.com/office/drawing/2017/decorative" val="1"/>
                  </a:ext>
                </a:extLst>
              </p:cNvPr>
              <p:cNvSpPr>
                <a:spLocks/>
              </p:cNvSpPr>
              <p:nvPr/>
            </p:nvSpPr>
            <p:spPr bwMode="auto">
              <a:xfrm>
                <a:off x="7245350" y="3643313"/>
                <a:ext cx="38100" cy="15875"/>
              </a:xfrm>
              <a:custGeom>
                <a:avLst/>
                <a:gdLst>
                  <a:gd name="T0" fmla="*/ 9 w 12"/>
                  <a:gd name="T1" fmla="*/ 5 h 5"/>
                  <a:gd name="T2" fmla="*/ 2 w 12"/>
                  <a:gd name="T3" fmla="*/ 5 h 5"/>
                  <a:gd name="T4" fmla="*/ 0 w 12"/>
                  <a:gd name="T5" fmla="*/ 3 h 5"/>
                  <a:gd name="T6" fmla="*/ 2 w 12"/>
                  <a:gd name="T7" fmla="*/ 0 h 5"/>
                  <a:gd name="T8" fmla="*/ 9 w 12"/>
                  <a:gd name="T9" fmla="*/ 0 h 5"/>
                  <a:gd name="T10" fmla="*/ 12 w 12"/>
                  <a:gd name="T11" fmla="*/ 3 h 5"/>
                  <a:gd name="T12" fmla="*/ 9 w 12"/>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2" h="5">
                    <a:moveTo>
                      <a:pt x="9" y="5"/>
                    </a:moveTo>
                    <a:cubicBezTo>
                      <a:pt x="2" y="5"/>
                      <a:pt x="2" y="5"/>
                      <a:pt x="2" y="5"/>
                    </a:cubicBezTo>
                    <a:cubicBezTo>
                      <a:pt x="1" y="5"/>
                      <a:pt x="0" y="4"/>
                      <a:pt x="0" y="3"/>
                    </a:cubicBezTo>
                    <a:cubicBezTo>
                      <a:pt x="0" y="1"/>
                      <a:pt x="1" y="0"/>
                      <a:pt x="2" y="0"/>
                    </a:cubicBezTo>
                    <a:cubicBezTo>
                      <a:pt x="9" y="0"/>
                      <a:pt x="9" y="0"/>
                      <a:pt x="9" y="0"/>
                    </a:cubicBezTo>
                    <a:cubicBezTo>
                      <a:pt x="11" y="0"/>
                      <a:pt x="12" y="1"/>
                      <a:pt x="12" y="3"/>
                    </a:cubicBezTo>
                    <a:cubicBezTo>
                      <a:pt x="12" y="4"/>
                      <a:pt x="11" y="5"/>
                      <a:pt x="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7" name="Freeform 17">
                <a:extLst>
                  <a:ext uri="{FF2B5EF4-FFF2-40B4-BE49-F238E27FC236}">
                    <a16:creationId xmlns:a16="http://schemas.microsoft.com/office/drawing/2014/main" id="{CA3ED273-99F8-941D-298B-6CA43CB05FDC}"/>
                  </a:ext>
                  <a:ext uri="{C183D7F6-B498-43B3-948B-1728B52AA6E4}">
                    <adec:decorative xmlns:adec="http://schemas.microsoft.com/office/drawing/2017/decorative" val="1"/>
                  </a:ext>
                </a:extLst>
              </p:cNvPr>
              <p:cNvSpPr>
                <a:spLocks/>
              </p:cNvSpPr>
              <p:nvPr/>
            </p:nvSpPr>
            <p:spPr bwMode="auto">
              <a:xfrm>
                <a:off x="7164388" y="3490913"/>
                <a:ext cx="31750" cy="38100"/>
              </a:xfrm>
              <a:custGeom>
                <a:avLst/>
                <a:gdLst>
                  <a:gd name="T0" fmla="*/ 3 w 10"/>
                  <a:gd name="T1" fmla="*/ 12 h 12"/>
                  <a:gd name="T2" fmla="*/ 2 w 10"/>
                  <a:gd name="T3" fmla="*/ 11 h 12"/>
                  <a:gd name="T4" fmla="*/ 1 w 10"/>
                  <a:gd name="T5" fmla="*/ 8 h 12"/>
                  <a:gd name="T6" fmla="*/ 5 w 10"/>
                  <a:gd name="T7" fmla="*/ 1 h 12"/>
                  <a:gd name="T8" fmla="*/ 8 w 10"/>
                  <a:gd name="T9" fmla="*/ 0 h 12"/>
                  <a:gd name="T10" fmla="*/ 9 w 10"/>
                  <a:gd name="T11" fmla="*/ 4 h 12"/>
                  <a:gd name="T12" fmla="*/ 5 w 10"/>
                  <a:gd name="T13" fmla="*/ 10 h 12"/>
                  <a:gd name="T14" fmla="*/ 3 w 10"/>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2">
                    <a:moveTo>
                      <a:pt x="3" y="12"/>
                    </a:moveTo>
                    <a:cubicBezTo>
                      <a:pt x="2" y="12"/>
                      <a:pt x="2" y="12"/>
                      <a:pt x="2" y="11"/>
                    </a:cubicBezTo>
                    <a:cubicBezTo>
                      <a:pt x="1" y="11"/>
                      <a:pt x="0" y="9"/>
                      <a:pt x="1" y="8"/>
                    </a:cubicBezTo>
                    <a:cubicBezTo>
                      <a:pt x="5" y="1"/>
                      <a:pt x="5" y="1"/>
                      <a:pt x="5" y="1"/>
                    </a:cubicBezTo>
                    <a:cubicBezTo>
                      <a:pt x="6" y="0"/>
                      <a:pt x="7" y="0"/>
                      <a:pt x="8" y="0"/>
                    </a:cubicBezTo>
                    <a:cubicBezTo>
                      <a:pt x="9" y="1"/>
                      <a:pt x="10" y="2"/>
                      <a:pt x="9" y="4"/>
                    </a:cubicBezTo>
                    <a:cubicBezTo>
                      <a:pt x="5" y="10"/>
                      <a:pt x="5" y="10"/>
                      <a:pt x="5" y="10"/>
                    </a:cubicBezTo>
                    <a:cubicBezTo>
                      <a:pt x="4" y="11"/>
                      <a:pt x="4" y="12"/>
                      <a:pt x="3"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8" name="Freeform 18">
                <a:extLst>
                  <a:ext uri="{FF2B5EF4-FFF2-40B4-BE49-F238E27FC236}">
                    <a16:creationId xmlns:a16="http://schemas.microsoft.com/office/drawing/2014/main" id="{2B102624-E318-BC16-FA8D-694D937F10BF}"/>
                  </a:ext>
                  <a:ext uri="{C183D7F6-B498-43B3-948B-1728B52AA6E4}">
                    <adec:decorative xmlns:adec="http://schemas.microsoft.com/office/drawing/2017/decorative" val="1"/>
                  </a:ext>
                </a:extLst>
              </p:cNvPr>
              <p:cNvSpPr>
                <a:spLocks/>
              </p:cNvSpPr>
              <p:nvPr/>
            </p:nvSpPr>
            <p:spPr bwMode="auto">
              <a:xfrm>
                <a:off x="7223125" y="3554413"/>
                <a:ext cx="38100" cy="26987"/>
              </a:xfrm>
              <a:custGeom>
                <a:avLst/>
                <a:gdLst>
                  <a:gd name="T0" fmla="*/ 2 w 12"/>
                  <a:gd name="T1" fmla="*/ 8 h 8"/>
                  <a:gd name="T2" fmla="*/ 0 w 12"/>
                  <a:gd name="T3" fmla="*/ 7 h 8"/>
                  <a:gd name="T4" fmla="*/ 1 w 12"/>
                  <a:gd name="T5" fmla="*/ 4 h 8"/>
                  <a:gd name="T6" fmla="*/ 8 w 12"/>
                  <a:gd name="T7" fmla="*/ 0 h 8"/>
                  <a:gd name="T8" fmla="*/ 11 w 12"/>
                  <a:gd name="T9" fmla="*/ 1 h 8"/>
                  <a:gd name="T10" fmla="*/ 10 w 12"/>
                  <a:gd name="T11" fmla="*/ 4 h 8"/>
                  <a:gd name="T12" fmla="*/ 4 w 12"/>
                  <a:gd name="T13" fmla="*/ 8 h 8"/>
                  <a:gd name="T14" fmla="*/ 2 w 12"/>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2" y="8"/>
                    </a:moveTo>
                    <a:cubicBezTo>
                      <a:pt x="2" y="8"/>
                      <a:pt x="1" y="8"/>
                      <a:pt x="0" y="7"/>
                    </a:cubicBezTo>
                    <a:cubicBezTo>
                      <a:pt x="0" y="6"/>
                      <a:pt x="0" y="5"/>
                      <a:pt x="1" y="4"/>
                    </a:cubicBezTo>
                    <a:cubicBezTo>
                      <a:pt x="8" y="0"/>
                      <a:pt x="8" y="0"/>
                      <a:pt x="8" y="0"/>
                    </a:cubicBezTo>
                    <a:cubicBezTo>
                      <a:pt x="9" y="0"/>
                      <a:pt x="10" y="0"/>
                      <a:pt x="11" y="1"/>
                    </a:cubicBezTo>
                    <a:cubicBezTo>
                      <a:pt x="12" y="2"/>
                      <a:pt x="11" y="4"/>
                      <a:pt x="10" y="4"/>
                    </a:cubicBezTo>
                    <a:cubicBezTo>
                      <a:pt x="4" y="8"/>
                      <a:pt x="4" y="8"/>
                      <a:pt x="4" y="8"/>
                    </a:cubicBezTo>
                    <a:cubicBezTo>
                      <a:pt x="3" y="8"/>
                      <a:pt x="3" y="8"/>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9" name="Freeform 19">
                <a:extLst>
                  <a:ext uri="{FF2B5EF4-FFF2-40B4-BE49-F238E27FC236}">
                    <a16:creationId xmlns:a16="http://schemas.microsoft.com/office/drawing/2014/main" id="{0D8D9278-F5C2-2D8D-C39E-5454004F3FDC}"/>
                  </a:ext>
                  <a:ext uri="{C183D7F6-B498-43B3-948B-1728B52AA6E4}">
                    <adec:decorative xmlns:adec="http://schemas.microsoft.com/office/drawing/2017/decorative" val="1"/>
                  </a:ext>
                </a:extLst>
              </p:cNvPr>
              <p:cNvSpPr>
                <a:spLocks/>
              </p:cNvSpPr>
              <p:nvPr/>
            </p:nvSpPr>
            <p:spPr bwMode="auto">
              <a:xfrm>
                <a:off x="6999288" y="3775075"/>
                <a:ext cx="25400" cy="39687"/>
              </a:xfrm>
              <a:custGeom>
                <a:avLst/>
                <a:gdLst>
                  <a:gd name="T0" fmla="*/ 2 w 8"/>
                  <a:gd name="T1" fmla="*/ 12 h 12"/>
                  <a:gd name="T2" fmla="*/ 1 w 8"/>
                  <a:gd name="T3" fmla="*/ 11 h 12"/>
                  <a:gd name="T4" fmla="*/ 0 w 8"/>
                  <a:gd name="T5" fmla="*/ 8 h 12"/>
                  <a:gd name="T6" fmla="*/ 4 w 8"/>
                  <a:gd name="T7" fmla="*/ 2 h 12"/>
                  <a:gd name="T8" fmla="*/ 7 w 8"/>
                  <a:gd name="T9" fmla="*/ 1 h 12"/>
                  <a:gd name="T10" fmla="*/ 8 w 8"/>
                  <a:gd name="T11" fmla="*/ 4 h 12"/>
                  <a:gd name="T12" fmla="*/ 4 w 8"/>
                  <a:gd name="T13" fmla="*/ 10 h 12"/>
                  <a:gd name="T14" fmla="*/ 2 w 8"/>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2">
                    <a:moveTo>
                      <a:pt x="2" y="12"/>
                    </a:moveTo>
                    <a:cubicBezTo>
                      <a:pt x="2" y="12"/>
                      <a:pt x="1" y="11"/>
                      <a:pt x="1" y="11"/>
                    </a:cubicBezTo>
                    <a:cubicBezTo>
                      <a:pt x="0" y="11"/>
                      <a:pt x="0" y="9"/>
                      <a:pt x="0" y="8"/>
                    </a:cubicBezTo>
                    <a:cubicBezTo>
                      <a:pt x="4" y="2"/>
                      <a:pt x="4" y="2"/>
                      <a:pt x="4" y="2"/>
                    </a:cubicBezTo>
                    <a:cubicBezTo>
                      <a:pt x="4" y="1"/>
                      <a:pt x="6" y="0"/>
                      <a:pt x="7" y="1"/>
                    </a:cubicBezTo>
                    <a:cubicBezTo>
                      <a:pt x="8" y="2"/>
                      <a:pt x="8" y="3"/>
                      <a:pt x="8" y="4"/>
                    </a:cubicBezTo>
                    <a:cubicBezTo>
                      <a:pt x="4" y="10"/>
                      <a:pt x="4" y="10"/>
                      <a:pt x="4" y="10"/>
                    </a:cubicBezTo>
                    <a:cubicBezTo>
                      <a:pt x="4" y="11"/>
                      <a:pt x="3" y="12"/>
                      <a:pt x="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0" name="Freeform 20">
                <a:extLst>
                  <a:ext uri="{FF2B5EF4-FFF2-40B4-BE49-F238E27FC236}">
                    <a16:creationId xmlns:a16="http://schemas.microsoft.com/office/drawing/2014/main" id="{0AD20C47-08D4-3D26-9C37-3C09A6772FAC}"/>
                  </a:ext>
                  <a:ext uri="{C183D7F6-B498-43B3-948B-1728B52AA6E4}">
                    <adec:decorative xmlns:adec="http://schemas.microsoft.com/office/drawing/2017/decorative" val="1"/>
                  </a:ext>
                </a:extLst>
              </p:cNvPr>
              <p:cNvSpPr>
                <a:spLocks/>
              </p:cNvSpPr>
              <p:nvPr/>
            </p:nvSpPr>
            <p:spPr bwMode="auto">
              <a:xfrm>
                <a:off x="6935788" y="3721100"/>
                <a:ext cx="34925" cy="28575"/>
              </a:xfrm>
              <a:custGeom>
                <a:avLst/>
                <a:gdLst>
                  <a:gd name="T0" fmla="*/ 2 w 11"/>
                  <a:gd name="T1" fmla="*/ 9 h 9"/>
                  <a:gd name="T2" fmla="*/ 0 w 11"/>
                  <a:gd name="T3" fmla="*/ 7 h 9"/>
                  <a:gd name="T4" fmla="*/ 1 w 11"/>
                  <a:gd name="T5" fmla="*/ 4 h 9"/>
                  <a:gd name="T6" fmla="*/ 7 w 11"/>
                  <a:gd name="T7" fmla="*/ 1 h 9"/>
                  <a:gd name="T8" fmla="*/ 10 w 11"/>
                  <a:gd name="T9" fmla="*/ 2 h 9"/>
                  <a:gd name="T10" fmla="*/ 10 w 11"/>
                  <a:gd name="T11" fmla="*/ 5 h 9"/>
                  <a:gd name="T12" fmla="*/ 3 w 11"/>
                  <a:gd name="T13" fmla="*/ 8 h 9"/>
                  <a:gd name="T14" fmla="*/ 2 w 11"/>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9">
                    <a:moveTo>
                      <a:pt x="2" y="9"/>
                    </a:moveTo>
                    <a:cubicBezTo>
                      <a:pt x="1" y="9"/>
                      <a:pt x="1" y="8"/>
                      <a:pt x="0" y="7"/>
                    </a:cubicBezTo>
                    <a:cubicBezTo>
                      <a:pt x="0" y="6"/>
                      <a:pt x="0" y="5"/>
                      <a:pt x="1" y="4"/>
                    </a:cubicBezTo>
                    <a:cubicBezTo>
                      <a:pt x="7" y="1"/>
                      <a:pt x="7" y="1"/>
                      <a:pt x="7" y="1"/>
                    </a:cubicBezTo>
                    <a:cubicBezTo>
                      <a:pt x="8" y="0"/>
                      <a:pt x="10" y="1"/>
                      <a:pt x="10" y="2"/>
                    </a:cubicBezTo>
                    <a:cubicBezTo>
                      <a:pt x="11" y="3"/>
                      <a:pt x="11" y="5"/>
                      <a:pt x="10" y="5"/>
                    </a:cubicBezTo>
                    <a:cubicBezTo>
                      <a:pt x="3" y="8"/>
                      <a:pt x="3" y="8"/>
                      <a:pt x="3" y="8"/>
                    </a:cubicBezTo>
                    <a:cubicBezTo>
                      <a:pt x="3" y="9"/>
                      <a:pt x="3" y="9"/>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pSp>
      <p:sp>
        <p:nvSpPr>
          <p:cNvPr id="5" name="Content Placeholder 4">
            <a:extLst>
              <a:ext uri="{FF2B5EF4-FFF2-40B4-BE49-F238E27FC236}">
                <a16:creationId xmlns:a16="http://schemas.microsoft.com/office/drawing/2014/main" id="{8F9DC658-02A9-E5B3-3A9E-46C17F785EEA}"/>
              </a:ext>
              <a:ext uri="{C183D7F6-B498-43B3-948B-1728B52AA6E4}">
                <adec:decorative xmlns:adec="http://schemas.microsoft.com/office/drawing/2017/decorative" val="0"/>
              </a:ext>
            </a:extLst>
          </p:cNvPr>
          <p:cNvSpPr>
            <a:spLocks noGrp="1"/>
          </p:cNvSpPr>
          <p:nvPr>
            <p:ph idx="1"/>
          </p:nvPr>
        </p:nvSpPr>
        <p:spPr>
          <a:xfrm>
            <a:off x="838200" y="1825625"/>
            <a:ext cx="10515600" cy="4351338"/>
          </a:xfrm>
        </p:spPr>
        <p:txBody>
          <a:bodyPr/>
          <a:lstStyle/>
          <a:p>
            <a:pPr marL="635000" indent="-457200">
              <a:spcAft>
                <a:spcPts val="600"/>
              </a:spcAft>
              <a:buFont typeface="+mj-lt"/>
              <a:buAutoNum type="arabicPeriod"/>
            </a:pPr>
            <a:r>
              <a:rPr lang="en-AU" dirty="0"/>
              <a:t>Open the </a:t>
            </a:r>
            <a:r>
              <a:rPr lang="en-AU" b="1" dirty="0"/>
              <a:t>implementation guide </a:t>
            </a:r>
            <a:r>
              <a:rPr lang="en-AU" dirty="0"/>
              <a:t>and read through pages 9 and 10 </a:t>
            </a:r>
            <a:br>
              <a:rPr lang="en-AU" dirty="0"/>
            </a:br>
            <a:r>
              <a:rPr lang="en-AU" dirty="0"/>
              <a:t>“</a:t>
            </a:r>
            <a:r>
              <a:rPr lang="en-AU" b="1" dirty="0"/>
              <a:t>Assessing implementation of the Standards</a:t>
            </a:r>
            <a:r>
              <a:rPr lang="en-AU" dirty="0"/>
              <a:t>”.</a:t>
            </a:r>
          </a:p>
          <a:p>
            <a:pPr marL="635000" indent="-457200">
              <a:spcAft>
                <a:spcPts val="600"/>
              </a:spcAft>
              <a:buFont typeface="+mj-lt"/>
              <a:buAutoNum type="arabicPeriod"/>
            </a:pPr>
            <a:r>
              <a:rPr lang="en-AU" dirty="0"/>
              <a:t>Choose </a:t>
            </a:r>
            <a:r>
              <a:rPr lang="en-AU" b="1" dirty="0"/>
              <a:t>one</a:t>
            </a:r>
            <a:r>
              <a:rPr lang="en-AU" dirty="0"/>
              <a:t> of the six Standards and move down to that section of the Implementation Guide. </a:t>
            </a:r>
          </a:p>
          <a:p>
            <a:pPr marL="635000" indent="-457200">
              <a:buFont typeface="+mj-lt"/>
              <a:buAutoNum type="arabicPeriod"/>
            </a:pPr>
            <a:r>
              <a:rPr lang="en-AU" dirty="0"/>
              <a:t>Go through each indicator under the selected Standard, and:</a:t>
            </a:r>
          </a:p>
          <a:p>
            <a:pPr marL="893763" lvl="1"/>
            <a:r>
              <a:rPr lang="en-AU" dirty="0"/>
              <a:t>Rate your service’s competency against each indicator</a:t>
            </a:r>
          </a:p>
          <a:p>
            <a:pPr marL="893763" lvl="1"/>
            <a:r>
              <a:rPr lang="en-AU" dirty="0"/>
              <a:t>Provide examples of evidence for each competency rating</a:t>
            </a:r>
          </a:p>
          <a:p>
            <a:pPr marL="893763" lvl="1">
              <a:spcAft>
                <a:spcPts val="600"/>
              </a:spcAft>
            </a:pPr>
            <a:r>
              <a:rPr lang="en-AU" dirty="0"/>
              <a:t>Identify whether improvement activities are required</a:t>
            </a:r>
          </a:p>
          <a:p>
            <a:pPr marL="635000" indent="-457200">
              <a:buFont typeface="+mj-lt"/>
              <a:buAutoNum type="arabicPeriod"/>
            </a:pPr>
            <a:r>
              <a:rPr lang="en-AU" dirty="0"/>
              <a:t>Facilitate a group discussion regarding the perceived strengths and weaknesses of the service each person identified for the selected Standard.</a:t>
            </a:r>
          </a:p>
          <a:p>
            <a:endParaRPr lang="en-AU" dirty="0"/>
          </a:p>
        </p:txBody>
      </p:sp>
      <p:sp>
        <p:nvSpPr>
          <p:cNvPr id="4" name="Title 3">
            <a:extLst>
              <a:ext uri="{FF2B5EF4-FFF2-40B4-BE49-F238E27FC236}">
                <a16:creationId xmlns:a16="http://schemas.microsoft.com/office/drawing/2014/main" id="{BFCD5C89-0B10-D8ED-7519-EE4F987762A0}"/>
              </a:ext>
            </a:extLst>
          </p:cNvPr>
          <p:cNvSpPr>
            <a:spLocks noGrp="1"/>
          </p:cNvSpPr>
          <p:nvPr>
            <p:ph type="title"/>
          </p:nvPr>
        </p:nvSpPr>
        <p:spPr>
          <a:xfrm>
            <a:off x="838200" y="365125"/>
            <a:ext cx="10515600" cy="1325563"/>
          </a:xfrm>
        </p:spPr>
        <p:txBody>
          <a:bodyPr/>
          <a:lstStyle/>
          <a:p>
            <a:r>
              <a:rPr lang="en-AU">
                <a:solidFill>
                  <a:schemeClr val="accent5"/>
                </a:solidFill>
              </a:rPr>
              <a:t>Activity</a:t>
            </a:r>
            <a:r>
              <a:rPr lang="en-AU"/>
              <a:t> | Conduct a self-assessment</a:t>
            </a:r>
          </a:p>
        </p:txBody>
      </p:sp>
    </p:spTree>
    <p:extLst>
      <p:ext uri="{BB962C8B-B14F-4D97-AF65-F5344CB8AC3E}">
        <p14:creationId xmlns:p14="http://schemas.microsoft.com/office/powerpoint/2010/main" val="16577910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7EE64-BDA1-0CAA-B058-6A3A3C0DCC08}"/>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B87B3112-7F7D-D9DA-F12D-146AC65E7CF9}"/>
              </a:ext>
              <a:ext uri="{C183D7F6-B498-43B3-948B-1728B52AA6E4}">
                <adec:decorative xmlns:adec="http://schemas.microsoft.com/office/drawing/2017/decorative" val="1"/>
              </a:ext>
            </a:extLst>
          </p:cNvPr>
          <p:cNvGrpSpPr>
            <a:grpSpLocks noChangeAspect="1"/>
          </p:cNvGrpSpPr>
          <p:nvPr/>
        </p:nvGrpSpPr>
        <p:grpSpPr>
          <a:xfrm>
            <a:off x="948427" y="214625"/>
            <a:ext cx="539750" cy="539750"/>
            <a:chOff x="2874963" y="4389438"/>
            <a:chExt cx="539750" cy="539750"/>
          </a:xfrm>
          <a:solidFill>
            <a:schemeClr val="accent2"/>
          </a:solidFill>
        </p:grpSpPr>
        <p:sp>
          <p:nvSpPr>
            <p:cNvPr id="7" name="Freeform 115">
              <a:extLst>
                <a:ext uri="{FF2B5EF4-FFF2-40B4-BE49-F238E27FC236}">
                  <a16:creationId xmlns:a16="http://schemas.microsoft.com/office/drawing/2014/main" id="{CA4096F9-54B0-632C-49B4-B808BBE10EA4}"/>
                </a:ext>
                <a:ext uri="{C183D7F6-B498-43B3-948B-1728B52AA6E4}">
                  <adec:decorative xmlns:adec="http://schemas.microsoft.com/office/drawing/2017/decorative" val="1"/>
                </a:ext>
              </a:extLst>
            </p:cNvPr>
            <p:cNvSpPr>
              <a:spLocks/>
            </p:cNvSpPr>
            <p:nvPr/>
          </p:nvSpPr>
          <p:spPr bwMode="auto">
            <a:xfrm>
              <a:off x="2874963" y="4389438"/>
              <a:ext cx="539750" cy="539750"/>
            </a:xfrm>
            <a:custGeom>
              <a:avLst/>
              <a:gdLst>
                <a:gd name="T0" fmla="*/ 166 w 169"/>
                <a:gd name="T1" fmla="*/ 58 h 169"/>
                <a:gd name="T2" fmla="*/ 162 w 169"/>
                <a:gd name="T3" fmla="*/ 61 h 169"/>
                <a:gd name="T4" fmla="*/ 162 w 169"/>
                <a:gd name="T5" fmla="*/ 146 h 169"/>
                <a:gd name="T6" fmla="*/ 147 w 169"/>
                <a:gd name="T7" fmla="*/ 162 h 169"/>
                <a:gd name="T8" fmla="*/ 23 w 169"/>
                <a:gd name="T9" fmla="*/ 162 h 169"/>
                <a:gd name="T10" fmla="*/ 7 w 169"/>
                <a:gd name="T11" fmla="*/ 146 h 169"/>
                <a:gd name="T12" fmla="*/ 7 w 169"/>
                <a:gd name="T13" fmla="*/ 23 h 169"/>
                <a:gd name="T14" fmla="*/ 23 w 169"/>
                <a:gd name="T15" fmla="*/ 7 h 169"/>
                <a:gd name="T16" fmla="*/ 108 w 169"/>
                <a:gd name="T17" fmla="*/ 7 h 169"/>
                <a:gd name="T18" fmla="*/ 111 w 169"/>
                <a:gd name="T19" fmla="*/ 3 h 169"/>
                <a:gd name="T20" fmla="*/ 108 w 169"/>
                <a:gd name="T21" fmla="*/ 0 h 169"/>
                <a:gd name="T22" fmla="*/ 23 w 169"/>
                <a:gd name="T23" fmla="*/ 0 h 169"/>
                <a:gd name="T24" fmla="*/ 0 w 169"/>
                <a:gd name="T25" fmla="*/ 23 h 169"/>
                <a:gd name="T26" fmla="*/ 0 w 169"/>
                <a:gd name="T27" fmla="*/ 146 h 169"/>
                <a:gd name="T28" fmla="*/ 23 w 169"/>
                <a:gd name="T29" fmla="*/ 169 h 169"/>
                <a:gd name="T30" fmla="*/ 147 w 169"/>
                <a:gd name="T31" fmla="*/ 169 h 169"/>
                <a:gd name="T32" fmla="*/ 169 w 169"/>
                <a:gd name="T33" fmla="*/ 146 h 169"/>
                <a:gd name="T34" fmla="*/ 169 w 169"/>
                <a:gd name="T35" fmla="*/ 61 h 169"/>
                <a:gd name="T36" fmla="*/ 166 w 169"/>
                <a:gd name="T37" fmla="*/ 58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9" h="169">
                  <a:moveTo>
                    <a:pt x="166" y="58"/>
                  </a:moveTo>
                  <a:cubicBezTo>
                    <a:pt x="164" y="58"/>
                    <a:pt x="162" y="59"/>
                    <a:pt x="162" y="61"/>
                  </a:cubicBezTo>
                  <a:cubicBezTo>
                    <a:pt x="162" y="146"/>
                    <a:pt x="162" y="146"/>
                    <a:pt x="162" y="146"/>
                  </a:cubicBezTo>
                  <a:cubicBezTo>
                    <a:pt x="162" y="155"/>
                    <a:pt x="155" y="162"/>
                    <a:pt x="147" y="162"/>
                  </a:cubicBezTo>
                  <a:cubicBezTo>
                    <a:pt x="23" y="162"/>
                    <a:pt x="23" y="162"/>
                    <a:pt x="23" y="162"/>
                  </a:cubicBezTo>
                  <a:cubicBezTo>
                    <a:pt x="14" y="162"/>
                    <a:pt x="7" y="155"/>
                    <a:pt x="7" y="146"/>
                  </a:cubicBezTo>
                  <a:cubicBezTo>
                    <a:pt x="7" y="23"/>
                    <a:pt x="7" y="23"/>
                    <a:pt x="7" y="23"/>
                  </a:cubicBezTo>
                  <a:cubicBezTo>
                    <a:pt x="7" y="14"/>
                    <a:pt x="14" y="7"/>
                    <a:pt x="23" y="7"/>
                  </a:cubicBezTo>
                  <a:cubicBezTo>
                    <a:pt x="108" y="7"/>
                    <a:pt x="108" y="7"/>
                    <a:pt x="108" y="7"/>
                  </a:cubicBezTo>
                  <a:cubicBezTo>
                    <a:pt x="110" y="7"/>
                    <a:pt x="111" y="5"/>
                    <a:pt x="111" y="3"/>
                  </a:cubicBezTo>
                  <a:cubicBezTo>
                    <a:pt x="111" y="1"/>
                    <a:pt x="110" y="0"/>
                    <a:pt x="108" y="0"/>
                  </a:cubicBezTo>
                  <a:cubicBezTo>
                    <a:pt x="23" y="0"/>
                    <a:pt x="23" y="0"/>
                    <a:pt x="23" y="0"/>
                  </a:cubicBezTo>
                  <a:cubicBezTo>
                    <a:pt x="10" y="0"/>
                    <a:pt x="0" y="10"/>
                    <a:pt x="0" y="23"/>
                  </a:cubicBezTo>
                  <a:cubicBezTo>
                    <a:pt x="0" y="146"/>
                    <a:pt x="0" y="146"/>
                    <a:pt x="0" y="146"/>
                  </a:cubicBezTo>
                  <a:cubicBezTo>
                    <a:pt x="0" y="159"/>
                    <a:pt x="10" y="169"/>
                    <a:pt x="23" y="169"/>
                  </a:cubicBezTo>
                  <a:cubicBezTo>
                    <a:pt x="147" y="169"/>
                    <a:pt x="147" y="169"/>
                    <a:pt x="147" y="169"/>
                  </a:cubicBezTo>
                  <a:cubicBezTo>
                    <a:pt x="159" y="169"/>
                    <a:pt x="169" y="159"/>
                    <a:pt x="169" y="146"/>
                  </a:cubicBezTo>
                  <a:cubicBezTo>
                    <a:pt x="169" y="61"/>
                    <a:pt x="169" y="61"/>
                    <a:pt x="169" y="61"/>
                  </a:cubicBezTo>
                  <a:cubicBezTo>
                    <a:pt x="169" y="59"/>
                    <a:pt x="168" y="58"/>
                    <a:pt x="166"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 name="Freeform 116">
              <a:extLst>
                <a:ext uri="{FF2B5EF4-FFF2-40B4-BE49-F238E27FC236}">
                  <a16:creationId xmlns:a16="http://schemas.microsoft.com/office/drawing/2014/main" id="{B6FF8A86-3884-DD0D-0E1B-09D4EE78E2BC}"/>
                </a:ext>
                <a:ext uri="{C183D7F6-B498-43B3-948B-1728B52AA6E4}">
                  <adec:decorative xmlns:adec="http://schemas.microsoft.com/office/drawing/2017/decorative" val="1"/>
                </a:ext>
              </a:extLst>
            </p:cNvPr>
            <p:cNvSpPr>
              <a:spLocks noEditPoints="1"/>
            </p:cNvSpPr>
            <p:nvPr/>
          </p:nvSpPr>
          <p:spPr bwMode="auto">
            <a:xfrm>
              <a:off x="3011488" y="4389438"/>
              <a:ext cx="403225" cy="406400"/>
            </a:xfrm>
            <a:custGeom>
              <a:avLst/>
              <a:gdLst>
                <a:gd name="T0" fmla="*/ 32 w 126"/>
                <a:gd name="T1" fmla="*/ 121 h 127"/>
                <a:gd name="T2" fmla="*/ 121 w 126"/>
                <a:gd name="T3" fmla="*/ 32 h 127"/>
                <a:gd name="T4" fmla="*/ 126 w 126"/>
                <a:gd name="T5" fmla="*/ 19 h 127"/>
                <a:gd name="T6" fmla="*/ 107 w 126"/>
                <a:gd name="T7" fmla="*/ 0 h 127"/>
                <a:gd name="T8" fmla="*/ 94 w 126"/>
                <a:gd name="T9" fmla="*/ 5 h 127"/>
                <a:gd name="T10" fmla="*/ 5 w 126"/>
                <a:gd name="T11" fmla="*/ 94 h 127"/>
                <a:gd name="T12" fmla="*/ 0 w 126"/>
                <a:gd name="T13" fmla="*/ 127 h 127"/>
                <a:gd name="T14" fmla="*/ 32 w 126"/>
                <a:gd name="T15" fmla="*/ 121 h 127"/>
                <a:gd name="T16" fmla="*/ 99 w 126"/>
                <a:gd name="T17" fmla="*/ 10 h 127"/>
                <a:gd name="T18" fmla="*/ 107 w 126"/>
                <a:gd name="T19" fmla="*/ 7 h 127"/>
                <a:gd name="T20" fmla="*/ 119 w 126"/>
                <a:gd name="T21" fmla="*/ 19 h 127"/>
                <a:gd name="T22" fmla="*/ 116 w 126"/>
                <a:gd name="T23" fmla="*/ 27 h 127"/>
                <a:gd name="T24" fmla="*/ 111 w 126"/>
                <a:gd name="T25" fmla="*/ 33 h 127"/>
                <a:gd name="T26" fmla="*/ 110 w 126"/>
                <a:gd name="T27" fmla="*/ 32 h 127"/>
                <a:gd name="T28" fmla="*/ 94 w 126"/>
                <a:gd name="T29" fmla="*/ 16 h 127"/>
                <a:gd name="T30" fmla="*/ 99 w 126"/>
                <a:gd name="T31" fmla="*/ 10 h 127"/>
                <a:gd name="T32" fmla="*/ 17 w 126"/>
                <a:gd name="T33" fmla="*/ 92 h 127"/>
                <a:gd name="T34" fmla="*/ 89 w 126"/>
                <a:gd name="T35" fmla="*/ 20 h 127"/>
                <a:gd name="T36" fmla="*/ 89 w 126"/>
                <a:gd name="T37" fmla="*/ 21 h 127"/>
                <a:gd name="T38" fmla="*/ 106 w 126"/>
                <a:gd name="T39" fmla="*/ 37 h 127"/>
                <a:gd name="T40" fmla="*/ 105 w 126"/>
                <a:gd name="T41" fmla="*/ 38 h 127"/>
                <a:gd name="T42" fmla="*/ 34 w 126"/>
                <a:gd name="T43" fmla="*/ 110 h 127"/>
                <a:gd name="T44" fmla="*/ 34 w 126"/>
                <a:gd name="T45" fmla="*/ 93 h 127"/>
                <a:gd name="T46" fmla="*/ 17 w 126"/>
                <a:gd name="T47" fmla="*/ 93 h 127"/>
                <a:gd name="T48" fmla="*/ 17 w 126"/>
                <a:gd name="T49" fmla="*/ 92 h 127"/>
                <a:gd name="T50" fmla="*/ 11 w 126"/>
                <a:gd name="T51" fmla="*/ 100 h 127"/>
                <a:gd name="T52" fmla="*/ 27 w 126"/>
                <a:gd name="T53" fmla="*/ 100 h 127"/>
                <a:gd name="T54" fmla="*/ 27 w 126"/>
                <a:gd name="T55" fmla="*/ 115 h 127"/>
                <a:gd name="T56" fmla="*/ 26 w 126"/>
                <a:gd name="T57" fmla="*/ 115 h 127"/>
                <a:gd name="T58" fmla="*/ 8 w 126"/>
                <a:gd name="T59" fmla="*/ 118 h 127"/>
                <a:gd name="T60" fmla="*/ 11 w 126"/>
                <a:gd name="T61" fmla="*/ 10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6" h="127">
                  <a:moveTo>
                    <a:pt x="32" y="121"/>
                  </a:moveTo>
                  <a:cubicBezTo>
                    <a:pt x="121" y="32"/>
                    <a:pt x="121" y="32"/>
                    <a:pt x="121" y="32"/>
                  </a:cubicBezTo>
                  <a:cubicBezTo>
                    <a:pt x="124" y="29"/>
                    <a:pt x="126" y="24"/>
                    <a:pt x="126" y="19"/>
                  </a:cubicBezTo>
                  <a:cubicBezTo>
                    <a:pt x="126" y="8"/>
                    <a:pt x="118" y="0"/>
                    <a:pt x="107" y="0"/>
                  </a:cubicBezTo>
                  <a:cubicBezTo>
                    <a:pt x="102" y="0"/>
                    <a:pt x="98" y="2"/>
                    <a:pt x="94" y="5"/>
                  </a:cubicBezTo>
                  <a:cubicBezTo>
                    <a:pt x="5" y="94"/>
                    <a:pt x="5" y="94"/>
                    <a:pt x="5" y="94"/>
                  </a:cubicBezTo>
                  <a:cubicBezTo>
                    <a:pt x="0" y="127"/>
                    <a:pt x="0" y="127"/>
                    <a:pt x="0" y="127"/>
                  </a:cubicBezTo>
                  <a:lnTo>
                    <a:pt x="32" y="121"/>
                  </a:lnTo>
                  <a:close/>
                  <a:moveTo>
                    <a:pt x="99" y="10"/>
                  </a:moveTo>
                  <a:cubicBezTo>
                    <a:pt x="101" y="8"/>
                    <a:pt x="104" y="7"/>
                    <a:pt x="107" y="7"/>
                  </a:cubicBezTo>
                  <a:cubicBezTo>
                    <a:pt x="114" y="7"/>
                    <a:pt x="119" y="12"/>
                    <a:pt x="119" y="19"/>
                  </a:cubicBezTo>
                  <a:cubicBezTo>
                    <a:pt x="119" y="22"/>
                    <a:pt x="118" y="25"/>
                    <a:pt x="116" y="27"/>
                  </a:cubicBezTo>
                  <a:cubicBezTo>
                    <a:pt x="111" y="33"/>
                    <a:pt x="111" y="33"/>
                    <a:pt x="111" y="33"/>
                  </a:cubicBezTo>
                  <a:cubicBezTo>
                    <a:pt x="110" y="32"/>
                    <a:pt x="110" y="32"/>
                    <a:pt x="110" y="32"/>
                  </a:cubicBezTo>
                  <a:cubicBezTo>
                    <a:pt x="94" y="16"/>
                    <a:pt x="94" y="16"/>
                    <a:pt x="94" y="16"/>
                  </a:cubicBezTo>
                  <a:lnTo>
                    <a:pt x="99" y="10"/>
                  </a:lnTo>
                  <a:close/>
                  <a:moveTo>
                    <a:pt x="17" y="92"/>
                  </a:moveTo>
                  <a:cubicBezTo>
                    <a:pt x="89" y="20"/>
                    <a:pt x="89" y="20"/>
                    <a:pt x="89" y="20"/>
                  </a:cubicBezTo>
                  <a:cubicBezTo>
                    <a:pt x="89" y="21"/>
                    <a:pt x="89" y="21"/>
                    <a:pt x="89" y="21"/>
                  </a:cubicBezTo>
                  <a:cubicBezTo>
                    <a:pt x="106" y="37"/>
                    <a:pt x="106" y="37"/>
                    <a:pt x="106" y="37"/>
                  </a:cubicBezTo>
                  <a:cubicBezTo>
                    <a:pt x="105" y="38"/>
                    <a:pt x="105" y="38"/>
                    <a:pt x="105" y="38"/>
                  </a:cubicBezTo>
                  <a:cubicBezTo>
                    <a:pt x="34" y="110"/>
                    <a:pt x="34" y="110"/>
                    <a:pt x="34" y="110"/>
                  </a:cubicBezTo>
                  <a:cubicBezTo>
                    <a:pt x="34" y="93"/>
                    <a:pt x="34" y="93"/>
                    <a:pt x="34" y="93"/>
                  </a:cubicBezTo>
                  <a:cubicBezTo>
                    <a:pt x="17" y="93"/>
                    <a:pt x="17" y="93"/>
                    <a:pt x="17" y="93"/>
                  </a:cubicBezTo>
                  <a:lnTo>
                    <a:pt x="17" y="92"/>
                  </a:lnTo>
                  <a:close/>
                  <a:moveTo>
                    <a:pt x="11" y="100"/>
                  </a:moveTo>
                  <a:cubicBezTo>
                    <a:pt x="27" y="100"/>
                    <a:pt x="27" y="100"/>
                    <a:pt x="27" y="100"/>
                  </a:cubicBezTo>
                  <a:cubicBezTo>
                    <a:pt x="27" y="115"/>
                    <a:pt x="27" y="115"/>
                    <a:pt x="27" y="115"/>
                  </a:cubicBezTo>
                  <a:cubicBezTo>
                    <a:pt x="26" y="115"/>
                    <a:pt x="26" y="115"/>
                    <a:pt x="26" y="115"/>
                  </a:cubicBezTo>
                  <a:cubicBezTo>
                    <a:pt x="8" y="118"/>
                    <a:pt x="8" y="118"/>
                    <a:pt x="8" y="118"/>
                  </a:cubicBezTo>
                  <a:lnTo>
                    <a:pt x="11"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pSp>
        <p:nvGrpSpPr>
          <p:cNvPr id="31" name="Group 30" descr="30 minutes">
            <a:extLst>
              <a:ext uri="{FF2B5EF4-FFF2-40B4-BE49-F238E27FC236}">
                <a16:creationId xmlns:a16="http://schemas.microsoft.com/office/drawing/2014/main" id="{E66E9F12-0D0C-1885-648B-DC8D66969494}"/>
              </a:ext>
            </a:extLst>
          </p:cNvPr>
          <p:cNvGrpSpPr/>
          <p:nvPr/>
        </p:nvGrpSpPr>
        <p:grpSpPr>
          <a:xfrm>
            <a:off x="9620518" y="149068"/>
            <a:ext cx="1210614" cy="1210614"/>
            <a:chOff x="9620518" y="149068"/>
            <a:chExt cx="1210614" cy="1210614"/>
          </a:xfrm>
        </p:grpSpPr>
        <p:sp>
          <p:nvSpPr>
            <p:cNvPr id="9" name="Oval 8">
              <a:extLst>
                <a:ext uri="{FF2B5EF4-FFF2-40B4-BE49-F238E27FC236}">
                  <a16:creationId xmlns:a16="http://schemas.microsoft.com/office/drawing/2014/main" id="{CF413FF2-51B1-81D2-1C51-92818545BD0D}"/>
                </a:ext>
                <a:ext uri="{C183D7F6-B498-43B3-948B-1728B52AA6E4}">
                  <adec:decorative xmlns:adec="http://schemas.microsoft.com/office/drawing/2017/decorative" val="1"/>
                </a:ext>
              </a:extLst>
            </p:cNvPr>
            <p:cNvSpPr/>
            <p:nvPr/>
          </p:nvSpPr>
          <p:spPr>
            <a:xfrm>
              <a:off x="9620518" y="149068"/>
              <a:ext cx="1210614" cy="121061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4B9F9DAE-E5EA-F907-6527-02FDBA22FBF0}"/>
                </a:ext>
                <a:ext uri="{C183D7F6-B498-43B3-948B-1728B52AA6E4}">
                  <adec:decorative xmlns:adec="http://schemas.microsoft.com/office/drawing/2017/decorative" val="1"/>
                </a:ext>
              </a:extLst>
            </p:cNvPr>
            <p:cNvSpPr txBox="1"/>
            <p:nvPr/>
          </p:nvSpPr>
          <p:spPr>
            <a:xfrm>
              <a:off x="9682748" y="867079"/>
              <a:ext cx="1086151" cy="338554"/>
            </a:xfrm>
            <a:prstGeom prst="rect">
              <a:avLst/>
            </a:prstGeom>
            <a:noFill/>
          </p:spPr>
          <p:txBody>
            <a:bodyPr wrap="square" rtlCol="0">
              <a:spAutoFit/>
            </a:bodyPr>
            <a:lstStyle/>
            <a:p>
              <a:pPr algn="ctr"/>
              <a:r>
                <a:rPr lang="en-AU" sz="1600" b="1">
                  <a:solidFill>
                    <a:schemeClr val="bg1"/>
                  </a:solidFill>
                </a:rPr>
                <a:t>30 min</a:t>
              </a:r>
            </a:p>
          </p:txBody>
        </p:sp>
        <p:grpSp>
          <p:nvGrpSpPr>
            <p:cNvPr id="16" name="Group 15">
              <a:extLst>
                <a:ext uri="{FF2B5EF4-FFF2-40B4-BE49-F238E27FC236}">
                  <a16:creationId xmlns:a16="http://schemas.microsoft.com/office/drawing/2014/main" id="{EF185571-5D79-9911-554B-9E4E4684B3FF}"/>
                </a:ext>
              </a:extLst>
            </p:cNvPr>
            <p:cNvGrpSpPr>
              <a:grpSpLocks noChangeAspect="1"/>
            </p:cNvGrpSpPr>
            <p:nvPr/>
          </p:nvGrpSpPr>
          <p:grpSpPr>
            <a:xfrm>
              <a:off x="9974998" y="307214"/>
              <a:ext cx="501650" cy="544512"/>
              <a:chOff x="6845300" y="3357563"/>
              <a:chExt cx="501650" cy="544512"/>
            </a:xfrm>
            <a:solidFill>
              <a:schemeClr val="bg1"/>
            </a:solidFill>
          </p:grpSpPr>
          <p:sp>
            <p:nvSpPr>
              <p:cNvPr id="17" name="Freeform 7">
                <a:extLst>
                  <a:ext uri="{FF2B5EF4-FFF2-40B4-BE49-F238E27FC236}">
                    <a16:creationId xmlns:a16="http://schemas.microsoft.com/office/drawing/2014/main" id="{D782B073-C683-1E5E-F756-21AAA99B061A}"/>
                  </a:ext>
                  <a:ext uri="{C183D7F6-B498-43B3-948B-1728B52AA6E4}">
                    <adec:decorative xmlns:adec="http://schemas.microsoft.com/office/drawing/2017/decorative" val="1"/>
                  </a:ext>
                </a:extLst>
              </p:cNvPr>
              <p:cNvSpPr>
                <a:spLocks noEditPoints="1"/>
              </p:cNvSpPr>
              <p:nvPr/>
            </p:nvSpPr>
            <p:spPr bwMode="auto">
              <a:xfrm>
                <a:off x="6845300" y="3357563"/>
                <a:ext cx="501650" cy="544512"/>
              </a:xfrm>
              <a:custGeom>
                <a:avLst/>
                <a:gdLst>
                  <a:gd name="T0" fmla="*/ 140 w 157"/>
                  <a:gd name="T1" fmla="*/ 40 h 168"/>
                  <a:gd name="T2" fmla="*/ 141 w 157"/>
                  <a:gd name="T3" fmla="*/ 39 h 168"/>
                  <a:gd name="T4" fmla="*/ 144 w 157"/>
                  <a:gd name="T5" fmla="*/ 35 h 168"/>
                  <a:gd name="T6" fmla="*/ 146 w 157"/>
                  <a:gd name="T7" fmla="*/ 35 h 168"/>
                  <a:gd name="T8" fmla="*/ 148 w 157"/>
                  <a:gd name="T9" fmla="*/ 35 h 168"/>
                  <a:gd name="T10" fmla="*/ 149 w 157"/>
                  <a:gd name="T11" fmla="*/ 34 h 168"/>
                  <a:gd name="T12" fmla="*/ 151 w 157"/>
                  <a:gd name="T13" fmla="*/ 33 h 168"/>
                  <a:gd name="T14" fmla="*/ 146 w 157"/>
                  <a:gd name="T15" fmla="*/ 24 h 168"/>
                  <a:gd name="T16" fmla="*/ 137 w 157"/>
                  <a:gd name="T17" fmla="*/ 19 h 168"/>
                  <a:gd name="T18" fmla="*/ 136 w 157"/>
                  <a:gd name="T19" fmla="*/ 21 h 168"/>
                  <a:gd name="T20" fmla="*/ 136 w 157"/>
                  <a:gd name="T21" fmla="*/ 22 h 168"/>
                  <a:gd name="T22" fmla="*/ 135 w 157"/>
                  <a:gd name="T23" fmla="*/ 24 h 168"/>
                  <a:gd name="T24" fmla="*/ 135 w 157"/>
                  <a:gd name="T25" fmla="*/ 26 h 168"/>
                  <a:gd name="T26" fmla="*/ 131 w 157"/>
                  <a:gd name="T27" fmla="*/ 29 h 168"/>
                  <a:gd name="T28" fmla="*/ 128 w 157"/>
                  <a:gd name="T29" fmla="*/ 29 h 168"/>
                  <a:gd name="T30" fmla="*/ 90 w 157"/>
                  <a:gd name="T31" fmla="*/ 12 h 168"/>
                  <a:gd name="T32" fmla="*/ 90 w 157"/>
                  <a:gd name="T33" fmla="*/ 12 h 168"/>
                  <a:gd name="T34" fmla="*/ 88 w 157"/>
                  <a:gd name="T35" fmla="*/ 10 h 168"/>
                  <a:gd name="T36" fmla="*/ 88 w 157"/>
                  <a:gd name="T37" fmla="*/ 8 h 168"/>
                  <a:gd name="T38" fmla="*/ 90 w 157"/>
                  <a:gd name="T39" fmla="*/ 6 h 168"/>
                  <a:gd name="T40" fmla="*/ 90 w 157"/>
                  <a:gd name="T41" fmla="*/ 6 h 168"/>
                  <a:gd name="T42" fmla="*/ 94 w 157"/>
                  <a:gd name="T43" fmla="*/ 5 h 168"/>
                  <a:gd name="T44" fmla="*/ 97 w 157"/>
                  <a:gd name="T45" fmla="*/ 4 h 168"/>
                  <a:gd name="T46" fmla="*/ 98 w 157"/>
                  <a:gd name="T47" fmla="*/ 2 h 168"/>
                  <a:gd name="T48" fmla="*/ 80 w 157"/>
                  <a:gd name="T49" fmla="*/ 0 h 168"/>
                  <a:gd name="T50" fmla="*/ 78 w 157"/>
                  <a:gd name="T51" fmla="*/ 0 h 168"/>
                  <a:gd name="T52" fmla="*/ 76 w 157"/>
                  <a:gd name="T53" fmla="*/ 0 h 168"/>
                  <a:gd name="T54" fmla="*/ 59 w 157"/>
                  <a:gd name="T55" fmla="*/ 2 h 168"/>
                  <a:gd name="T56" fmla="*/ 59 w 157"/>
                  <a:gd name="T57" fmla="*/ 4 h 168"/>
                  <a:gd name="T58" fmla="*/ 63 w 157"/>
                  <a:gd name="T59" fmla="*/ 5 h 168"/>
                  <a:gd name="T60" fmla="*/ 67 w 157"/>
                  <a:gd name="T61" fmla="*/ 6 h 168"/>
                  <a:gd name="T62" fmla="*/ 68 w 157"/>
                  <a:gd name="T63" fmla="*/ 8 h 168"/>
                  <a:gd name="T64" fmla="*/ 68 w 157"/>
                  <a:gd name="T65" fmla="*/ 10 h 168"/>
                  <a:gd name="T66" fmla="*/ 66 w 157"/>
                  <a:gd name="T67" fmla="*/ 12 h 168"/>
                  <a:gd name="T68" fmla="*/ 20 w 157"/>
                  <a:gd name="T69" fmla="*/ 37 h 168"/>
                  <a:gd name="T70" fmla="*/ 0 w 157"/>
                  <a:gd name="T71" fmla="*/ 90 h 168"/>
                  <a:gd name="T72" fmla="*/ 78 w 157"/>
                  <a:gd name="T73" fmla="*/ 168 h 168"/>
                  <a:gd name="T74" fmla="*/ 156 w 157"/>
                  <a:gd name="T75" fmla="*/ 96 h 168"/>
                  <a:gd name="T76" fmla="*/ 157 w 157"/>
                  <a:gd name="T77" fmla="*/ 90 h 168"/>
                  <a:gd name="T78" fmla="*/ 141 w 157"/>
                  <a:gd name="T79" fmla="*/ 42 h 168"/>
                  <a:gd name="T80" fmla="*/ 140 w 157"/>
                  <a:gd name="T81" fmla="*/ 40 h 168"/>
                  <a:gd name="T82" fmla="*/ 150 w 157"/>
                  <a:gd name="T83" fmla="*/ 96 h 168"/>
                  <a:gd name="T84" fmla="*/ 78 w 157"/>
                  <a:gd name="T85" fmla="*/ 162 h 168"/>
                  <a:gd name="T86" fmla="*/ 6 w 157"/>
                  <a:gd name="T87" fmla="*/ 90 h 168"/>
                  <a:gd name="T88" fmla="*/ 25 w 157"/>
                  <a:gd name="T89" fmla="*/ 42 h 168"/>
                  <a:gd name="T90" fmla="*/ 78 w 157"/>
                  <a:gd name="T91" fmla="*/ 17 h 168"/>
                  <a:gd name="T92" fmla="*/ 150 w 157"/>
                  <a:gd name="T93" fmla="*/ 90 h 168"/>
                  <a:gd name="T94" fmla="*/ 150 w 157"/>
                  <a:gd name="T95"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7" h="168">
                    <a:moveTo>
                      <a:pt x="140" y="40"/>
                    </a:moveTo>
                    <a:cubicBezTo>
                      <a:pt x="140" y="40"/>
                      <a:pt x="140" y="40"/>
                      <a:pt x="141" y="39"/>
                    </a:cubicBezTo>
                    <a:cubicBezTo>
                      <a:pt x="144" y="35"/>
                      <a:pt x="144" y="35"/>
                      <a:pt x="144" y="35"/>
                    </a:cubicBezTo>
                    <a:cubicBezTo>
                      <a:pt x="145" y="35"/>
                      <a:pt x="145" y="35"/>
                      <a:pt x="146" y="35"/>
                    </a:cubicBezTo>
                    <a:cubicBezTo>
                      <a:pt x="146" y="35"/>
                      <a:pt x="147" y="35"/>
                      <a:pt x="148" y="35"/>
                    </a:cubicBezTo>
                    <a:cubicBezTo>
                      <a:pt x="148" y="34"/>
                      <a:pt x="149" y="34"/>
                      <a:pt x="149" y="34"/>
                    </a:cubicBezTo>
                    <a:cubicBezTo>
                      <a:pt x="151" y="34"/>
                      <a:pt x="151" y="33"/>
                      <a:pt x="151" y="33"/>
                    </a:cubicBezTo>
                    <a:cubicBezTo>
                      <a:pt x="152" y="31"/>
                      <a:pt x="150" y="28"/>
                      <a:pt x="146" y="24"/>
                    </a:cubicBezTo>
                    <a:cubicBezTo>
                      <a:pt x="143" y="20"/>
                      <a:pt x="139" y="18"/>
                      <a:pt x="137" y="19"/>
                    </a:cubicBezTo>
                    <a:cubicBezTo>
                      <a:pt x="137" y="19"/>
                      <a:pt x="136" y="19"/>
                      <a:pt x="136" y="21"/>
                    </a:cubicBezTo>
                    <a:cubicBezTo>
                      <a:pt x="136" y="22"/>
                      <a:pt x="136" y="22"/>
                      <a:pt x="136" y="22"/>
                    </a:cubicBezTo>
                    <a:cubicBezTo>
                      <a:pt x="135" y="23"/>
                      <a:pt x="135" y="24"/>
                      <a:pt x="135" y="24"/>
                    </a:cubicBezTo>
                    <a:cubicBezTo>
                      <a:pt x="135" y="25"/>
                      <a:pt x="135" y="25"/>
                      <a:pt x="135" y="26"/>
                    </a:cubicBezTo>
                    <a:cubicBezTo>
                      <a:pt x="131" y="29"/>
                      <a:pt x="131" y="29"/>
                      <a:pt x="131" y="29"/>
                    </a:cubicBezTo>
                    <a:cubicBezTo>
                      <a:pt x="131" y="30"/>
                      <a:pt x="129" y="30"/>
                      <a:pt x="128" y="29"/>
                    </a:cubicBezTo>
                    <a:cubicBezTo>
                      <a:pt x="118" y="20"/>
                      <a:pt x="105" y="14"/>
                      <a:pt x="90" y="12"/>
                    </a:cubicBezTo>
                    <a:cubicBezTo>
                      <a:pt x="90" y="12"/>
                      <a:pt x="90" y="12"/>
                      <a:pt x="90" y="12"/>
                    </a:cubicBezTo>
                    <a:cubicBezTo>
                      <a:pt x="90" y="12"/>
                      <a:pt x="88" y="11"/>
                      <a:pt x="88" y="10"/>
                    </a:cubicBezTo>
                    <a:cubicBezTo>
                      <a:pt x="88" y="8"/>
                      <a:pt x="88" y="8"/>
                      <a:pt x="88" y="8"/>
                    </a:cubicBezTo>
                    <a:cubicBezTo>
                      <a:pt x="88" y="7"/>
                      <a:pt x="89" y="7"/>
                      <a:pt x="90" y="6"/>
                    </a:cubicBezTo>
                    <a:cubicBezTo>
                      <a:pt x="90" y="6"/>
                      <a:pt x="90" y="6"/>
                      <a:pt x="90" y="6"/>
                    </a:cubicBezTo>
                    <a:cubicBezTo>
                      <a:pt x="91" y="6"/>
                      <a:pt x="93" y="6"/>
                      <a:pt x="94" y="5"/>
                    </a:cubicBezTo>
                    <a:cubicBezTo>
                      <a:pt x="95" y="5"/>
                      <a:pt x="96" y="5"/>
                      <a:pt x="97" y="4"/>
                    </a:cubicBezTo>
                    <a:cubicBezTo>
                      <a:pt x="98" y="3"/>
                      <a:pt x="98" y="3"/>
                      <a:pt x="98" y="2"/>
                    </a:cubicBezTo>
                    <a:cubicBezTo>
                      <a:pt x="97" y="0"/>
                      <a:pt x="87" y="0"/>
                      <a:pt x="80" y="0"/>
                    </a:cubicBezTo>
                    <a:cubicBezTo>
                      <a:pt x="78" y="0"/>
                      <a:pt x="78" y="0"/>
                      <a:pt x="78" y="0"/>
                    </a:cubicBezTo>
                    <a:cubicBezTo>
                      <a:pt x="76" y="0"/>
                      <a:pt x="76" y="0"/>
                      <a:pt x="76" y="0"/>
                    </a:cubicBezTo>
                    <a:cubicBezTo>
                      <a:pt x="70" y="0"/>
                      <a:pt x="60" y="0"/>
                      <a:pt x="59" y="2"/>
                    </a:cubicBezTo>
                    <a:cubicBezTo>
                      <a:pt x="58" y="3"/>
                      <a:pt x="59" y="3"/>
                      <a:pt x="59" y="4"/>
                    </a:cubicBezTo>
                    <a:cubicBezTo>
                      <a:pt x="60" y="5"/>
                      <a:pt x="61" y="5"/>
                      <a:pt x="63" y="5"/>
                    </a:cubicBezTo>
                    <a:cubicBezTo>
                      <a:pt x="64" y="5"/>
                      <a:pt x="65" y="5"/>
                      <a:pt x="67" y="6"/>
                    </a:cubicBezTo>
                    <a:cubicBezTo>
                      <a:pt x="67" y="6"/>
                      <a:pt x="68" y="7"/>
                      <a:pt x="68" y="8"/>
                    </a:cubicBezTo>
                    <a:cubicBezTo>
                      <a:pt x="68" y="10"/>
                      <a:pt x="68" y="10"/>
                      <a:pt x="68" y="10"/>
                    </a:cubicBezTo>
                    <a:cubicBezTo>
                      <a:pt x="68" y="11"/>
                      <a:pt x="67" y="12"/>
                      <a:pt x="66" y="12"/>
                    </a:cubicBezTo>
                    <a:cubicBezTo>
                      <a:pt x="49" y="15"/>
                      <a:pt x="32" y="24"/>
                      <a:pt x="20" y="37"/>
                    </a:cubicBezTo>
                    <a:cubicBezTo>
                      <a:pt x="7" y="51"/>
                      <a:pt x="0" y="70"/>
                      <a:pt x="0" y="90"/>
                    </a:cubicBezTo>
                    <a:cubicBezTo>
                      <a:pt x="0" y="133"/>
                      <a:pt x="35" y="168"/>
                      <a:pt x="78" y="168"/>
                    </a:cubicBezTo>
                    <a:cubicBezTo>
                      <a:pt x="119" y="168"/>
                      <a:pt x="153" y="136"/>
                      <a:pt x="156" y="96"/>
                    </a:cubicBezTo>
                    <a:cubicBezTo>
                      <a:pt x="157" y="94"/>
                      <a:pt x="157" y="92"/>
                      <a:pt x="157" y="90"/>
                    </a:cubicBezTo>
                    <a:cubicBezTo>
                      <a:pt x="157" y="72"/>
                      <a:pt x="151" y="56"/>
                      <a:pt x="141" y="42"/>
                    </a:cubicBezTo>
                    <a:cubicBezTo>
                      <a:pt x="140" y="41"/>
                      <a:pt x="140" y="41"/>
                      <a:pt x="140" y="40"/>
                    </a:cubicBezTo>
                    <a:close/>
                    <a:moveTo>
                      <a:pt x="150" y="96"/>
                    </a:moveTo>
                    <a:cubicBezTo>
                      <a:pt x="147" y="134"/>
                      <a:pt x="116" y="162"/>
                      <a:pt x="78" y="162"/>
                    </a:cubicBezTo>
                    <a:cubicBezTo>
                      <a:pt x="39" y="162"/>
                      <a:pt x="6" y="129"/>
                      <a:pt x="6" y="90"/>
                    </a:cubicBezTo>
                    <a:cubicBezTo>
                      <a:pt x="6" y="72"/>
                      <a:pt x="13" y="55"/>
                      <a:pt x="25" y="42"/>
                    </a:cubicBezTo>
                    <a:cubicBezTo>
                      <a:pt x="38" y="26"/>
                      <a:pt x="58" y="17"/>
                      <a:pt x="78" y="17"/>
                    </a:cubicBezTo>
                    <a:cubicBezTo>
                      <a:pt x="118" y="17"/>
                      <a:pt x="150" y="50"/>
                      <a:pt x="150" y="90"/>
                    </a:cubicBezTo>
                    <a:cubicBezTo>
                      <a:pt x="150" y="92"/>
                      <a:pt x="150" y="94"/>
                      <a:pt x="1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Freeform 8">
                <a:extLst>
                  <a:ext uri="{FF2B5EF4-FFF2-40B4-BE49-F238E27FC236}">
                    <a16:creationId xmlns:a16="http://schemas.microsoft.com/office/drawing/2014/main" id="{4244B5A5-9EC8-093B-DAF1-7BD6E14663E6}"/>
                  </a:ext>
                  <a:ext uri="{C183D7F6-B498-43B3-948B-1728B52AA6E4}">
                    <adec:decorative xmlns:adec="http://schemas.microsoft.com/office/drawing/2017/decorative" val="1"/>
                  </a:ext>
                </a:extLst>
              </p:cNvPr>
              <p:cNvSpPr>
                <a:spLocks noEditPoints="1"/>
              </p:cNvSpPr>
              <p:nvPr/>
            </p:nvSpPr>
            <p:spPr bwMode="auto">
              <a:xfrm>
                <a:off x="7056438" y="3535363"/>
                <a:ext cx="133350" cy="158750"/>
              </a:xfrm>
              <a:custGeom>
                <a:avLst/>
                <a:gdLst>
                  <a:gd name="T0" fmla="*/ 39 w 42"/>
                  <a:gd name="T1" fmla="*/ 33 h 49"/>
                  <a:gd name="T2" fmla="*/ 26 w 42"/>
                  <a:gd name="T3" fmla="*/ 33 h 49"/>
                  <a:gd name="T4" fmla="*/ 26 w 42"/>
                  <a:gd name="T5" fmla="*/ 33 h 49"/>
                  <a:gd name="T6" fmla="*/ 16 w 42"/>
                  <a:gd name="T7" fmla="*/ 23 h 49"/>
                  <a:gd name="T8" fmla="*/ 16 w 42"/>
                  <a:gd name="T9" fmla="*/ 23 h 49"/>
                  <a:gd name="T10" fmla="*/ 16 w 42"/>
                  <a:gd name="T11" fmla="*/ 3 h 49"/>
                  <a:gd name="T12" fmla="*/ 13 w 42"/>
                  <a:gd name="T13" fmla="*/ 0 h 49"/>
                  <a:gd name="T14" fmla="*/ 10 w 42"/>
                  <a:gd name="T15" fmla="*/ 3 h 49"/>
                  <a:gd name="T16" fmla="*/ 10 w 42"/>
                  <a:gd name="T17" fmla="*/ 23 h 49"/>
                  <a:gd name="T18" fmla="*/ 10 w 42"/>
                  <a:gd name="T19" fmla="*/ 23 h 49"/>
                  <a:gd name="T20" fmla="*/ 0 w 42"/>
                  <a:gd name="T21" fmla="*/ 36 h 49"/>
                  <a:gd name="T22" fmla="*/ 13 w 42"/>
                  <a:gd name="T23" fmla="*/ 49 h 49"/>
                  <a:gd name="T24" fmla="*/ 26 w 42"/>
                  <a:gd name="T25" fmla="*/ 39 h 49"/>
                  <a:gd name="T26" fmla="*/ 26 w 42"/>
                  <a:gd name="T27" fmla="*/ 39 h 49"/>
                  <a:gd name="T28" fmla="*/ 39 w 42"/>
                  <a:gd name="T29" fmla="*/ 39 h 49"/>
                  <a:gd name="T30" fmla="*/ 42 w 42"/>
                  <a:gd name="T31" fmla="*/ 36 h 49"/>
                  <a:gd name="T32" fmla="*/ 39 w 42"/>
                  <a:gd name="T33" fmla="*/ 33 h 49"/>
                  <a:gd name="T34" fmla="*/ 13 w 42"/>
                  <a:gd name="T35" fmla="*/ 44 h 49"/>
                  <a:gd name="T36" fmla="*/ 5 w 42"/>
                  <a:gd name="T37" fmla="*/ 36 h 49"/>
                  <a:gd name="T38" fmla="*/ 13 w 42"/>
                  <a:gd name="T39" fmla="*/ 28 h 49"/>
                  <a:gd name="T40" fmla="*/ 21 w 42"/>
                  <a:gd name="T41" fmla="*/ 36 h 49"/>
                  <a:gd name="T42" fmla="*/ 13 w 42"/>
                  <a:gd name="T43" fmla="*/ 4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9">
                    <a:moveTo>
                      <a:pt x="39" y="33"/>
                    </a:moveTo>
                    <a:cubicBezTo>
                      <a:pt x="26" y="33"/>
                      <a:pt x="26" y="33"/>
                      <a:pt x="26" y="33"/>
                    </a:cubicBezTo>
                    <a:cubicBezTo>
                      <a:pt x="26" y="33"/>
                      <a:pt x="26" y="33"/>
                      <a:pt x="26" y="33"/>
                    </a:cubicBezTo>
                    <a:cubicBezTo>
                      <a:pt x="25" y="28"/>
                      <a:pt x="21" y="24"/>
                      <a:pt x="16" y="23"/>
                    </a:cubicBezTo>
                    <a:cubicBezTo>
                      <a:pt x="16" y="23"/>
                      <a:pt x="16" y="23"/>
                      <a:pt x="16" y="23"/>
                    </a:cubicBezTo>
                    <a:cubicBezTo>
                      <a:pt x="16" y="3"/>
                      <a:pt x="16" y="3"/>
                      <a:pt x="16" y="3"/>
                    </a:cubicBezTo>
                    <a:cubicBezTo>
                      <a:pt x="16" y="1"/>
                      <a:pt x="15" y="0"/>
                      <a:pt x="13" y="0"/>
                    </a:cubicBezTo>
                    <a:cubicBezTo>
                      <a:pt x="11" y="0"/>
                      <a:pt x="10" y="1"/>
                      <a:pt x="10" y="3"/>
                    </a:cubicBezTo>
                    <a:cubicBezTo>
                      <a:pt x="10" y="23"/>
                      <a:pt x="10" y="23"/>
                      <a:pt x="10" y="23"/>
                    </a:cubicBezTo>
                    <a:cubicBezTo>
                      <a:pt x="10" y="23"/>
                      <a:pt x="10" y="23"/>
                      <a:pt x="10" y="23"/>
                    </a:cubicBezTo>
                    <a:cubicBezTo>
                      <a:pt x="4" y="24"/>
                      <a:pt x="0" y="30"/>
                      <a:pt x="0" y="36"/>
                    </a:cubicBezTo>
                    <a:cubicBezTo>
                      <a:pt x="0" y="43"/>
                      <a:pt x="6" y="49"/>
                      <a:pt x="13" y="49"/>
                    </a:cubicBezTo>
                    <a:cubicBezTo>
                      <a:pt x="19" y="49"/>
                      <a:pt x="25" y="45"/>
                      <a:pt x="26" y="39"/>
                    </a:cubicBezTo>
                    <a:cubicBezTo>
                      <a:pt x="26" y="39"/>
                      <a:pt x="26" y="39"/>
                      <a:pt x="26" y="39"/>
                    </a:cubicBezTo>
                    <a:cubicBezTo>
                      <a:pt x="39" y="39"/>
                      <a:pt x="39" y="39"/>
                      <a:pt x="39" y="39"/>
                    </a:cubicBezTo>
                    <a:cubicBezTo>
                      <a:pt x="40" y="39"/>
                      <a:pt x="42" y="37"/>
                      <a:pt x="42" y="36"/>
                    </a:cubicBezTo>
                    <a:cubicBezTo>
                      <a:pt x="42" y="34"/>
                      <a:pt x="40" y="33"/>
                      <a:pt x="39" y="33"/>
                    </a:cubicBezTo>
                    <a:close/>
                    <a:moveTo>
                      <a:pt x="13" y="44"/>
                    </a:moveTo>
                    <a:cubicBezTo>
                      <a:pt x="9" y="44"/>
                      <a:pt x="5" y="40"/>
                      <a:pt x="5" y="36"/>
                    </a:cubicBezTo>
                    <a:cubicBezTo>
                      <a:pt x="5" y="32"/>
                      <a:pt x="9" y="28"/>
                      <a:pt x="13" y="28"/>
                    </a:cubicBezTo>
                    <a:cubicBezTo>
                      <a:pt x="17" y="28"/>
                      <a:pt x="21" y="32"/>
                      <a:pt x="21" y="36"/>
                    </a:cubicBezTo>
                    <a:cubicBezTo>
                      <a:pt x="21" y="40"/>
                      <a:pt x="17" y="44"/>
                      <a:pt x="13"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 name="Freeform 9">
                <a:extLst>
                  <a:ext uri="{FF2B5EF4-FFF2-40B4-BE49-F238E27FC236}">
                    <a16:creationId xmlns:a16="http://schemas.microsoft.com/office/drawing/2014/main" id="{1C8D4D51-4EE3-D97F-FB47-9A3C91772C97}"/>
                  </a:ext>
                  <a:ext uri="{C183D7F6-B498-43B3-948B-1728B52AA6E4}">
                    <adec:decorative xmlns:adec="http://schemas.microsoft.com/office/drawing/2017/decorative" val="1"/>
                  </a:ext>
                </a:extLst>
              </p:cNvPr>
              <p:cNvSpPr>
                <a:spLocks/>
              </p:cNvSpPr>
              <p:nvPr/>
            </p:nvSpPr>
            <p:spPr bwMode="auto">
              <a:xfrm>
                <a:off x="6911975" y="3643313"/>
                <a:ext cx="39688" cy="15875"/>
              </a:xfrm>
              <a:custGeom>
                <a:avLst/>
                <a:gdLst>
                  <a:gd name="T0" fmla="*/ 9 w 12"/>
                  <a:gd name="T1" fmla="*/ 5 h 5"/>
                  <a:gd name="T2" fmla="*/ 2 w 12"/>
                  <a:gd name="T3" fmla="*/ 5 h 5"/>
                  <a:gd name="T4" fmla="*/ 0 w 12"/>
                  <a:gd name="T5" fmla="*/ 3 h 5"/>
                  <a:gd name="T6" fmla="*/ 2 w 12"/>
                  <a:gd name="T7" fmla="*/ 0 h 5"/>
                  <a:gd name="T8" fmla="*/ 9 w 12"/>
                  <a:gd name="T9" fmla="*/ 0 h 5"/>
                  <a:gd name="T10" fmla="*/ 12 w 12"/>
                  <a:gd name="T11" fmla="*/ 3 h 5"/>
                  <a:gd name="T12" fmla="*/ 9 w 12"/>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2" h="5">
                    <a:moveTo>
                      <a:pt x="9" y="5"/>
                    </a:moveTo>
                    <a:cubicBezTo>
                      <a:pt x="2" y="5"/>
                      <a:pt x="2" y="5"/>
                      <a:pt x="2" y="5"/>
                    </a:cubicBezTo>
                    <a:cubicBezTo>
                      <a:pt x="1" y="5"/>
                      <a:pt x="0" y="4"/>
                      <a:pt x="0" y="3"/>
                    </a:cubicBezTo>
                    <a:cubicBezTo>
                      <a:pt x="0" y="1"/>
                      <a:pt x="1" y="0"/>
                      <a:pt x="2" y="0"/>
                    </a:cubicBezTo>
                    <a:cubicBezTo>
                      <a:pt x="9" y="0"/>
                      <a:pt x="9" y="0"/>
                      <a:pt x="9" y="0"/>
                    </a:cubicBezTo>
                    <a:cubicBezTo>
                      <a:pt x="11" y="0"/>
                      <a:pt x="12" y="1"/>
                      <a:pt x="12" y="3"/>
                    </a:cubicBezTo>
                    <a:cubicBezTo>
                      <a:pt x="12" y="4"/>
                      <a:pt x="11" y="5"/>
                      <a:pt x="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 name="Freeform 10">
                <a:extLst>
                  <a:ext uri="{FF2B5EF4-FFF2-40B4-BE49-F238E27FC236}">
                    <a16:creationId xmlns:a16="http://schemas.microsoft.com/office/drawing/2014/main" id="{A95AD920-029A-36ED-8A18-2FE13C1CBCC9}"/>
                  </a:ext>
                  <a:ext uri="{C183D7F6-B498-43B3-948B-1728B52AA6E4}">
                    <adec:decorative xmlns:adec="http://schemas.microsoft.com/office/drawing/2017/decorative" val="1"/>
                  </a:ext>
                </a:extLst>
              </p:cNvPr>
              <p:cNvSpPr>
                <a:spLocks/>
              </p:cNvSpPr>
              <p:nvPr/>
            </p:nvSpPr>
            <p:spPr bwMode="auto">
              <a:xfrm>
                <a:off x="7091363" y="3798888"/>
                <a:ext cx="15875" cy="38100"/>
              </a:xfrm>
              <a:custGeom>
                <a:avLst/>
                <a:gdLst>
                  <a:gd name="T0" fmla="*/ 2 w 5"/>
                  <a:gd name="T1" fmla="*/ 12 h 12"/>
                  <a:gd name="T2" fmla="*/ 0 w 5"/>
                  <a:gd name="T3" fmla="*/ 10 h 12"/>
                  <a:gd name="T4" fmla="*/ 0 w 5"/>
                  <a:gd name="T5" fmla="*/ 2 h 12"/>
                  <a:gd name="T6" fmla="*/ 2 w 5"/>
                  <a:gd name="T7" fmla="*/ 0 h 12"/>
                  <a:gd name="T8" fmla="*/ 5 w 5"/>
                  <a:gd name="T9" fmla="*/ 2 h 12"/>
                  <a:gd name="T10" fmla="*/ 5 w 5"/>
                  <a:gd name="T11" fmla="*/ 10 h 12"/>
                  <a:gd name="T12" fmla="*/ 2 w 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5" h="12">
                    <a:moveTo>
                      <a:pt x="2" y="12"/>
                    </a:moveTo>
                    <a:cubicBezTo>
                      <a:pt x="1" y="12"/>
                      <a:pt x="0" y="11"/>
                      <a:pt x="0" y="10"/>
                    </a:cubicBezTo>
                    <a:cubicBezTo>
                      <a:pt x="0" y="2"/>
                      <a:pt x="0" y="2"/>
                      <a:pt x="0" y="2"/>
                    </a:cubicBezTo>
                    <a:cubicBezTo>
                      <a:pt x="0" y="1"/>
                      <a:pt x="1" y="0"/>
                      <a:pt x="2" y="0"/>
                    </a:cubicBezTo>
                    <a:cubicBezTo>
                      <a:pt x="3" y="0"/>
                      <a:pt x="5" y="1"/>
                      <a:pt x="5" y="2"/>
                    </a:cubicBezTo>
                    <a:cubicBezTo>
                      <a:pt x="5" y="10"/>
                      <a:pt x="5" y="10"/>
                      <a:pt x="5" y="10"/>
                    </a:cubicBezTo>
                    <a:cubicBezTo>
                      <a:pt x="5" y="11"/>
                      <a:pt x="3" y="12"/>
                      <a:pt x="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1" name="Freeform 11">
                <a:extLst>
                  <a:ext uri="{FF2B5EF4-FFF2-40B4-BE49-F238E27FC236}">
                    <a16:creationId xmlns:a16="http://schemas.microsoft.com/office/drawing/2014/main" id="{530AA793-A20D-E0C8-58A1-02EA5FC30206}"/>
                  </a:ext>
                  <a:ext uri="{C183D7F6-B498-43B3-948B-1728B52AA6E4}">
                    <adec:decorative xmlns:adec="http://schemas.microsoft.com/office/drawing/2017/decorative" val="1"/>
                  </a:ext>
                </a:extLst>
              </p:cNvPr>
              <p:cNvSpPr>
                <a:spLocks/>
              </p:cNvSpPr>
              <p:nvPr/>
            </p:nvSpPr>
            <p:spPr bwMode="auto">
              <a:xfrm>
                <a:off x="7091363" y="3457575"/>
                <a:ext cx="15875" cy="39687"/>
              </a:xfrm>
              <a:custGeom>
                <a:avLst/>
                <a:gdLst>
                  <a:gd name="T0" fmla="*/ 2 w 5"/>
                  <a:gd name="T1" fmla="*/ 12 h 12"/>
                  <a:gd name="T2" fmla="*/ 0 w 5"/>
                  <a:gd name="T3" fmla="*/ 10 h 12"/>
                  <a:gd name="T4" fmla="*/ 0 w 5"/>
                  <a:gd name="T5" fmla="*/ 2 h 12"/>
                  <a:gd name="T6" fmla="*/ 2 w 5"/>
                  <a:gd name="T7" fmla="*/ 0 h 12"/>
                  <a:gd name="T8" fmla="*/ 5 w 5"/>
                  <a:gd name="T9" fmla="*/ 2 h 12"/>
                  <a:gd name="T10" fmla="*/ 5 w 5"/>
                  <a:gd name="T11" fmla="*/ 10 h 12"/>
                  <a:gd name="T12" fmla="*/ 2 w 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5" h="12">
                    <a:moveTo>
                      <a:pt x="2" y="12"/>
                    </a:moveTo>
                    <a:cubicBezTo>
                      <a:pt x="1" y="12"/>
                      <a:pt x="0" y="11"/>
                      <a:pt x="0" y="10"/>
                    </a:cubicBezTo>
                    <a:cubicBezTo>
                      <a:pt x="0" y="2"/>
                      <a:pt x="0" y="2"/>
                      <a:pt x="0" y="2"/>
                    </a:cubicBezTo>
                    <a:cubicBezTo>
                      <a:pt x="0" y="1"/>
                      <a:pt x="1" y="0"/>
                      <a:pt x="2" y="0"/>
                    </a:cubicBezTo>
                    <a:cubicBezTo>
                      <a:pt x="3" y="0"/>
                      <a:pt x="5" y="1"/>
                      <a:pt x="5" y="2"/>
                    </a:cubicBezTo>
                    <a:cubicBezTo>
                      <a:pt x="5" y="10"/>
                      <a:pt x="5" y="10"/>
                      <a:pt x="5" y="10"/>
                    </a:cubicBezTo>
                    <a:cubicBezTo>
                      <a:pt x="5" y="11"/>
                      <a:pt x="3" y="12"/>
                      <a:pt x="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 name="Freeform 12">
                <a:extLst>
                  <a:ext uri="{FF2B5EF4-FFF2-40B4-BE49-F238E27FC236}">
                    <a16:creationId xmlns:a16="http://schemas.microsoft.com/office/drawing/2014/main" id="{381BD42D-42F1-1148-4D96-7ED84E3200CA}"/>
                  </a:ext>
                  <a:ext uri="{C183D7F6-B498-43B3-948B-1728B52AA6E4}">
                    <adec:decorative xmlns:adec="http://schemas.microsoft.com/office/drawing/2017/decorative" val="1"/>
                  </a:ext>
                </a:extLst>
              </p:cNvPr>
              <p:cNvSpPr>
                <a:spLocks/>
              </p:cNvSpPr>
              <p:nvPr/>
            </p:nvSpPr>
            <p:spPr bwMode="auto">
              <a:xfrm>
                <a:off x="7161213" y="3775075"/>
                <a:ext cx="28575" cy="39687"/>
              </a:xfrm>
              <a:custGeom>
                <a:avLst/>
                <a:gdLst>
                  <a:gd name="T0" fmla="*/ 7 w 9"/>
                  <a:gd name="T1" fmla="*/ 12 h 12"/>
                  <a:gd name="T2" fmla="*/ 4 w 9"/>
                  <a:gd name="T3" fmla="*/ 10 h 12"/>
                  <a:gd name="T4" fmla="*/ 1 w 9"/>
                  <a:gd name="T5" fmla="*/ 4 h 12"/>
                  <a:gd name="T6" fmla="*/ 2 w 9"/>
                  <a:gd name="T7" fmla="*/ 1 h 12"/>
                  <a:gd name="T8" fmla="*/ 5 w 9"/>
                  <a:gd name="T9" fmla="*/ 2 h 12"/>
                  <a:gd name="T10" fmla="*/ 9 w 9"/>
                  <a:gd name="T11" fmla="*/ 8 h 12"/>
                  <a:gd name="T12" fmla="*/ 8 w 9"/>
                  <a:gd name="T13" fmla="*/ 11 h 12"/>
                  <a:gd name="T14" fmla="*/ 7 w 9"/>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2">
                    <a:moveTo>
                      <a:pt x="7" y="12"/>
                    </a:moveTo>
                    <a:cubicBezTo>
                      <a:pt x="6" y="12"/>
                      <a:pt x="5" y="11"/>
                      <a:pt x="4" y="10"/>
                    </a:cubicBezTo>
                    <a:cubicBezTo>
                      <a:pt x="1" y="4"/>
                      <a:pt x="1" y="4"/>
                      <a:pt x="1" y="4"/>
                    </a:cubicBezTo>
                    <a:cubicBezTo>
                      <a:pt x="0" y="3"/>
                      <a:pt x="1" y="2"/>
                      <a:pt x="2" y="1"/>
                    </a:cubicBezTo>
                    <a:cubicBezTo>
                      <a:pt x="3" y="0"/>
                      <a:pt x="5" y="1"/>
                      <a:pt x="5" y="2"/>
                    </a:cubicBezTo>
                    <a:cubicBezTo>
                      <a:pt x="9" y="8"/>
                      <a:pt x="9" y="8"/>
                      <a:pt x="9" y="8"/>
                    </a:cubicBezTo>
                    <a:cubicBezTo>
                      <a:pt x="9" y="9"/>
                      <a:pt x="9" y="11"/>
                      <a:pt x="8" y="11"/>
                    </a:cubicBezTo>
                    <a:cubicBezTo>
                      <a:pt x="7" y="11"/>
                      <a:pt x="7" y="12"/>
                      <a:pt x="7"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 name="Freeform 13">
                <a:extLst>
                  <a:ext uri="{FF2B5EF4-FFF2-40B4-BE49-F238E27FC236}">
                    <a16:creationId xmlns:a16="http://schemas.microsoft.com/office/drawing/2014/main" id="{E221A15D-5BD6-F507-94F5-A368D6FA96E2}"/>
                  </a:ext>
                  <a:ext uri="{C183D7F6-B498-43B3-948B-1728B52AA6E4}">
                    <adec:decorative xmlns:adec="http://schemas.microsoft.com/office/drawing/2017/decorative" val="1"/>
                  </a:ext>
                </a:extLst>
              </p:cNvPr>
              <p:cNvSpPr>
                <a:spLocks/>
              </p:cNvSpPr>
              <p:nvPr/>
            </p:nvSpPr>
            <p:spPr bwMode="auto">
              <a:xfrm>
                <a:off x="6999288" y="3490913"/>
                <a:ext cx="31750" cy="41275"/>
              </a:xfrm>
              <a:custGeom>
                <a:avLst/>
                <a:gdLst>
                  <a:gd name="T0" fmla="*/ 7 w 10"/>
                  <a:gd name="T1" fmla="*/ 13 h 13"/>
                  <a:gd name="T2" fmla="*/ 5 w 10"/>
                  <a:gd name="T3" fmla="*/ 11 h 13"/>
                  <a:gd name="T4" fmla="*/ 0 w 10"/>
                  <a:gd name="T5" fmla="*/ 4 h 13"/>
                  <a:gd name="T6" fmla="*/ 1 w 10"/>
                  <a:gd name="T7" fmla="*/ 0 h 13"/>
                  <a:gd name="T8" fmla="*/ 4 w 10"/>
                  <a:gd name="T9" fmla="*/ 1 h 13"/>
                  <a:gd name="T10" fmla="*/ 9 w 10"/>
                  <a:gd name="T11" fmla="*/ 9 h 13"/>
                  <a:gd name="T12" fmla="*/ 8 w 10"/>
                  <a:gd name="T13" fmla="*/ 12 h 13"/>
                  <a:gd name="T14" fmla="*/ 7 w 10"/>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3">
                    <a:moveTo>
                      <a:pt x="7" y="13"/>
                    </a:moveTo>
                    <a:cubicBezTo>
                      <a:pt x="6" y="13"/>
                      <a:pt x="6" y="12"/>
                      <a:pt x="5" y="11"/>
                    </a:cubicBezTo>
                    <a:cubicBezTo>
                      <a:pt x="0" y="4"/>
                      <a:pt x="0" y="4"/>
                      <a:pt x="0" y="4"/>
                    </a:cubicBezTo>
                    <a:cubicBezTo>
                      <a:pt x="0" y="2"/>
                      <a:pt x="0" y="1"/>
                      <a:pt x="1" y="0"/>
                    </a:cubicBezTo>
                    <a:cubicBezTo>
                      <a:pt x="2" y="0"/>
                      <a:pt x="4" y="0"/>
                      <a:pt x="4" y="1"/>
                    </a:cubicBezTo>
                    <a:cubicBezTo>
                      <a:pt x="9" y="9"/>
                      <a:pt x="9" y="9"/>
                      <a:pt x="9" y="9"/>
                    </a:cubicBezTo>
                    <a:cubicBezTo>
                      <a:pt x="10" y="10"/>
                      <a:pt x="10" y="12"/>
                      <a:pt x="8" y="12"/>
                    </a:cubicBezTo>
                    <a:cubicBezTo>
                      <a:pt x="8" y="13"/>
                      <a:pt x="8" y="13"/>
                      <a:pt x="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 name="Freeform 14">
                <a:extLst>
                  <a:ext uri="{FF2B5EF4-FFF2-40B4-BE49-F238E27FC236}">
                    <a16:creationId xmlns:a16="http://schemas.microsoft.com/office/drawing/2014/main" id="{6F6B713E-E04B-C73F-CE67-E2BCDB7B1FD1}"/>
                  </a:ext>
                  <a:ext uri="{C183D7F6-B498-43B3-948B-1728B52AA6E4}">
                    <adec:decorative xmlns:adec="http://schemas.microsoft.com/office/drawing/2017/decorative" val="1"/>
                  </a:ext>
                </a:extLst>
              </p:cNvPr>
              <p:cNvSpPr>
                <a:spLocks/>
              </p:cNvSpPr>
              <p:nvPr/>
            </p:nvSpPr>
            <p:spPr bwMode="auto">
              <a:xfrm>
                <a:off x="7216775" y="3721100"/>
                <a:ext cx="34925" cy="25400"/>
              </a:xfrm>
              <a:custGeom>
                <a:avLst/>
                <a:gdLst>
                  <a:gd name="T0" fmla="*/ 9 w 11"/>
                  <a:gd name="T1" fmla="*/ 8 h 8"/>
                  <a:gd name="T2" fmla="*/ 7 w 11"/>
                  <a:gd name="T3" fmla="*/ 8 h 8"/>
                  <a:gd name="T4" fmla="*/ 1 w 11"/>
                  <a:gd name="T5" fmla="*/ 5 h 8"/>
                  <a:gd name="T6" fmla="*/ 0 w 11"/>
                  <a:gd name="T7" fmla="*/ 1 h 8"/>
                  <a:gd name="T8" fmla="*/ 4 w 11"/>
                  <a:gd name="T9" fmla="*/ 1 h 8"/>
                  <a:gd name="T10" fmla="*/ 10 w 11"/>
                  <a:gd name="T11" fmla="*/ 4 h 8"/>
                  <a:gd name="T12" fmla="*/ 11 w 11"/>
                  <a:gd name="T13" fmla="*/ 7 h 8"/>
                  <a:gd name="T14" fmla="*/ 9 w 11"/>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8">
                    <a:moveTo>
                      <a:pt x="9" y="8"/>
                    </a:moveTo>
                    <a:cubicBezTo>
                      <a:pt x="8" y="8"/>
                      <a:pt x="8" y="8"/>
                      <a:pt x="7" y="8"/>
                    </a:cubicBezTo>
                    <a:cubicBezTo>
                      <a:pt x="1" y="5"/>
                      <a:pt x="1" y="5"/>
                      <a:pt x="1" y="5"/>
                    </a:cubicBezTo>
                    <a:cubicBezTo>
                      <a:pt x="0" y="4"/>
                      <a:pt x="0" y="3"/>
                      <a:pt x="0" y="1"/>
                    </a:cubicBezTo>
                    <a:cubicBezTo>
                      <a:pt x="1" y="0"/>
                      <a:pt x="3" y="0"/>
                      <a:pt x="4" y="1"/>
                    </a:cubicBezTo>
                    <a:cubicBezTo>
                      <a:pt x="10" y="4"/>
                      <a:pt x="10" y="4"/>
                      <a:pt x="10" y="4"/>
                    </a:cubicBezTo>
                    <a:cubicBezTo>
                      <a:pt x="11" y="4"/>
                      <a:pt x="11" y="6"/>
                      <a:pt x="11" y="7"/>
                    </a:cubicBezTo>
                    <a:cubicBezTo>
                      <a:pt x="10" y="8"/>
                      <a:pt x="9" y="8"/>
                      <a:pt x="9"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5" name="Freeform 15">
                <a:extLst>
                  <a:ext uri="{FF2B5EF4-FFF2-40B4-BE49-F238E27FC236}">
                    <a16:creationId xmlns:a16="http://schemas.microsoft.com/office/drawing/2014/main" id="{F09F8848-6CBC-C376-5CEB-8D1A75271BA9}"/>
                  </a:ext>
                  <a:ext uri="{C183D7F6-B498-43B3-948B-1728B52AA6E4}">
                    <adec:decorative xmlns:adec="http://schemas.microsoft.com/office/drawing/2017/decorative" val="1"/>
                  </a:ext>
                </a:extLst>
              </p:cNvPr>
              <p:cNvSpPr>
                <a:spLocks/>
              </p:cNvSpPr>
              <p:nvPr/>
            </p:nvSpPr>
            <p:spPr bwMode="auto">
              <a:xfrm>
                <a:off x="6935788" y="3554413"/>
                <a:ext cx="34925" cy="26987"/>
              </a:xfrm>
              <a:custGeom>
                <a:avLst/>
                <a:gdLst>
                  <a:gd name="T0" fmla="*/ 8 w 11"/>
                  <a:gd name="T1" fmla="*/ 8 h 8"/>
                  <a:gd name="T2" fmla="*/ 7 w 11"/>
                  <a:gd name="T3" fmla="*/ 8 h 8"/>
                  <a:gd name="T4" fmla="*/ 1 w 11"/>
                  <a:gd name="T5" fmla="*/ 4 h 8"/>
                  <a:gd name="T6" fmla="*/ 0 w 11"/>
                  <a:gd name="T7" fmla="*/ 1 h 8"/>
                  <a:gd name="T8" fmla="*/ 3 w 11"/>
                  <a:gd name="T9" fmla="*/ 0 h 8"/>
                  <a:gd name="T10" fmla="*/ 10 w 11"/>
                  <a:gd name="T11" fmla="*/ 4 h 8"/>
                  <a:gd name="T12" fmla="*/ 10 w 11"/>
                  <a:gd name="T13" fmla="*/ 7 h 8"/>
                  <a:gd name="T14" fmla="*/ 8 w 11"/>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8">
                    <a:moveTo>
                      <a:pt x="8" y="8"/>
                    </a:moveTo>
                    <a:cubicBezTo>
                      <a:pt x="8" y="8"/>
                      <a:pt x="8" y="8"/>
                      <a:pt x="7" y="8"/>
                    </a:cubicBezTo>
                    <a:cubicBezTo>
                      <a:pt x="1" y="4"/>
                      <a:pt x="1" y="4"/>
                      <a:pt x="1" y="4"/>
                    </a:cubicBezTo>
                    <a:cubicBezTo>
                      <a:pt x="0" y="4"/>
                      <a:pt x="0" y="2"/>
                      <a:pt x="0" y="1"/>
                    </a:cubicBezTo>
                    <a:cubicBezTo>
                      <a:pt x="1" y="0"/>
                      <a:pt x="2" y="0"/>
                      <a:pt x="3" y="0"/>
                    </a:cubicBezTo>
                    <a:cubicBezTo>
                      <a:pt x="10" y="4"/>
                      <a:pt x="10" y="4"/>
                      <a:pt x="10" y="4"/>
                    </a:cubicBezTo>
                    <a:cubicBezTo>
                      <a:pt x="11" y="5"/>
                      <a:pt x="11" y="6"/>
                      <a:pt x="10" y="7"/>
                    </a:cubicBezTo>
                    <a:cubicBezTo>
                      <a:pt x="10" y="8"/>
                      <a:pt x="9" y="8"/>
                      <a:pt x="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6" name="Freeform 16">
                <a:extLst>
                  <a:ext uri="{FF2B5EF4-FFF2-40B4-BE49-F238E27FC236}">
                    <a16:creationId xmlns:a16="http://schemas.microsoft.com/office/drawing/2014/main" id="{8E3EE2D1-4976-D90E-171E-53E0210537F2}"/>
                  </a:ext>
                  <a:ext uri="{C183D7F6-B498-43B3-948B-1728B52AA6E4}">
                    <adec:decorative xmlns:adec="http://schemas.microsoft.com/office/drawing/2017/decorative" val="1"/>
                  </a:ext>
                </a:extLst>
              </p:cNvPr>
              <p:cNvSpPr>
                <a:spLocks/>
              </p:cNvSpPr>
              <p:nvPr/>
            </p:nvSpPr>
            <p:spPr bwMode="auto">
              <a:xfrm>
                <a:off x="7245350" y="3643313"/>
                <a:ext cx="38100" cy="15875"/>
              </a:xfrm>
              <a:custGeom>
                <a:avLst/>
                <a:gdLst>
                  <a:gd name="T0" fmla="*/ 9 w 12"/>
                  <a:gd name="T1" fmla="*/ 5 h 5"/>
                  <a:gd name="T2" fmla="*/ 2 w 12"/>
                  <a:gd name="T3" fmla="*/ 5 h 5"/>
                  <a:gd name="T4" fmla="*/ 0 w 12"/>
                  <a:gd name="T5" fmla="*/ 3 h 5"/>
                  <a:gd name="T6" fmla="*/ 2 w 12"/>
                  <a:gd name="T7" fmla="*/ 0 h 5"/>
                  <a:gd name="T8" fmla="*/ 9 w 12"/>
                  <a:gd name="T9" fmla="*/ 0 h 5"/>
                  <a:gd name="T10" fmla="*/ 12 w 12"/>
                  <a:gd name="T11" fmla="*/ 3 h 5"/>
                  <a:gd name="T12" fmla="*/ 9 w 12"/>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2" h="5">
                    <a:moveTo>
                      <a:pt x="9" y="5"/>
                    </a:moveTo>
                    <a:cubicBezTo>
                      <a:pt x="2" y="5"/>
                      <a:pt x="2" y="5"/>
                      <a:pt x="2" y="5"/>
                    </a:cubicBezTo>
                    <a:cubicBezTo>
                      <a:pt x="1" y="5"/>
                      <a:pt x="0" y="4"/>
                      <a:pt x="0" y="3"/>
                    </a:cubicBezTo>
                    <a:cubicBezTo>
                      <a:pt x="0" y="1"/>
                      <a:pt x="1" y="0"/>
                      <a:pt x="2" y="0"/>
                    </a:cubicBezTo>
                    <a:cubicBezTo>
                      <a:pt x="9" y="0"/>
                      <a:pt x="9" y="0"/>
                      <a:pt x="9" y="0"/>
                    </a:cubicBezTo>
                    <a:cubicBezTo>
                      <a:pt x="11" y="0"/>
                      <a:pt x="12" y="1"/>
                      <a:pt x="12" y="3"/>
                    </a:cubicBezTo>
                    <a:cubicBezTo>
                      <a:pt x="12" y="4"/>
                      <a:pt x="11" y="5"/>
                      <a:pt x="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7" name="Freeform 17">
                <a:extLst>
                  <a:ext uri="{FF2B5EF4-FFF2-40B4-BE49-F238E27FC236}">
                    <a16:creationId xmlns:a16="http://schemas.microsoft.com/office/drawing/2014/main" id="{EE950BB2-B2D1-F5A4-0982-E41B2A27C9C5}"/>
                  </a:ext>
                  <a:ext uri="{C183D7F6-B498-43B3-948B-1728B52AA6E4}">
                    <adec:decorative xmlns:adec="http://schemas.microsoft.com/office/drawing/2017/decorative" val="1"/>
                  </a:ext>
                </a:extLst>
              </p:cNvPr>
              <p:cNvSpPr>
                <a:spLocks/>
              </p:cNvSpPr>
              <p:nvPr/>
            </p:nvSpPr>
            <p:spPr bwMode="auto">
              <a:xfrm>
                <a:off x="7164388" y="3490913"/>
                <a:ext cx="31750" cy="38100"/>
              </a:xfrm>
              <a:custGeom>
                <a:avLst/>
                <a:gdLst>
                  <a:gd name="T0" fmla="*/ 3 w 10"/>
                  <a:gd name="T1" fmla="*/ 12 h 12"/>
                  <a:gd name="T2" fmla="*/ 2 w 10"/>
                  <a:gd name="T3" fmla="*/ 11 h 12"/>
                  <a:gd name="T4" fmla="*/ 1 w 10"/>
                  <a:gd name="T5" fmla="*/ 8 h 12"/>
                  <a:gd name="T6" fmla="*/ 5 w 10"/>
                  <a:gd name="T7" fmla="*/ 1 h 12"/>
                  <a:gd name="T8" fmla="*/ 8 w 10"/>
                  <a:gd name="T9" fmla="*/ 0 h 12"/>
                  <a:gd name="T10" fmla="*/ 9 w 10"/>
                  <a:gd name="T11" fmla="*/ 4 h 12"/>
                  <a:gd name="T12" fmla="*/ 5 w 10"/>
                  <a:gd name="T13" fmla="*/ 10 h 12"/>
                  <a:gd name="T14" fmla="*/ 3 w 10"/>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2">
                    <a:moveTo>
                      <a:pt x="3" y="12"/>
                    </a:moveTo>
                    <a:cubicBezTo>
                      <a:pt x="2" y="12"/>
                      <a:pt x="2" y="12"/>
                      <a:pt x="2" y="11"/>
                    </a:cubicBezTo>
                    <a:cubicBezTo>
                      <a:pt x="1" y="11"/>
                      <a:pt x="0" y="9"/>
                      <a:pt x="1" y="8"/>
                    </a:cubicBezTo>
                    <a:cubicBezTo>
                      <a:pt x="5" y="1"/>
                      <a:pt x="5" y="1"/>
                      <a:pt x="5" y="1"/>
                    </a:cubicBezTo>
                    <a:cubicBezTo>
                      <a:pt x="6" y="0"/>
                      <a:pt x="7" y="0"/>
                      <a:pt x="8" y="0"/>
                    </a:cubicBezTo>
                    <a:cubicBezTo>
                      <a:pt x="9" y="1"/>
                      <a:pt x="10" y="2"/>
                      <a:pt x="9" y="4"/>
                    </a:cubicBezTo>
                    <a:cubicBezTo>
                      <a:pt x="5" y="10"/>
                      <a:pt x="5" y="10"/>
                      <a:pt x="5" y="10"/>
                    </a:cubicBezTo>
                    <a:cubicBezTo>
                      <a:pt x="4" y="11"/>
                      <a:pt x="4" y="12"/>
                      <a:pt x="3"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8" name="Freeform 18">
                <a:extLst>
                  <a:ext uri="{FF2B5EF4-FFF2-40B4-BE49-F238E27FC236}">
                    <a16:creationId xmlns:a16="http://schemas.microsoft.com/office/drawing/2014/main" id="{CCCC1015-6DDD-6667-BFF5-4B467FA94BBB}"/>
                  </a:ext>
                  <a:ext uri="{C183D7F6-B498-43B3-948B-1728B52AA6E4}">
                    <adec:decorative xmlns:adec="http://schemas.microsoft.com/office/drawing/2017/decorative" val="1"/>
                  </a:ext>
                </a:extLst>
              </p:cNvPr>
              <p:cNvSpPr>
                <a:spLocks/>
              </p:cNvSpPr>
              <p:nvPr/>
            </p:nvSpPr>
            <p:spPr bwMode="auto">
              <a:xfrm>
                <a:off x="7223125" y="3554413"/>
                <a:ext cx="38100" cy="26987"/>
              </a:xfrm>
              <a:custGeom>
                <a:avLst/>
                <a:gdLst>
                  <a:gd name="T0" fmla="*/ 2 w 12"/>
                  <a:gd name="T1" fmla="*/ 8 h 8"/>
                  <a:gd name="T2" fmla="*/ 0 w 12"/>
                  <a:gd name="T3" fmla="*/ 7 h 8"/>
                  <a:gd name="T4" fmla="*/ 1 w 12"/>
                  <a:gd name="T5" fmla="*/ 4 h 8"/>
                  <a:gd name="T6" fmla="*/ 8 w 12"/>
                  <a:gd name="T7" fmla="*/ 0 h 8"/>
                  <a:gd name="T8" fmla="*/ 11 w 12"/>
                  <a:gd name="T9" fmla="*/ 1 h 8"/>
                  <a:gd name="T10" fmla="*/ 10 w 12"/>
                  <a:gd name="T11" fmla="*/ 4 h 8"/>
                  <a:gd name="T12" fmla="*/ 4 w 12"/>
                  <a:gd name="T13" fmla="*/ 8 h 8"/>
                  <a:gd name="T14" fmla="*/ 2 w 12"/>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2" y="8"/>
                    </a:moveTo>
                    <a:cubicBezTo>
                      <a:pt x="2" y="8"/>
                      <a:pt x="1" y="8"/>
                      <a:pt x="0" y="7"/>
                    </a:cubicBezTo>
                    <a:cubicBezTo>
                      <a:pt x="0" y="6"/>
                      <a:pt x="0" y="5"/>
                      <a:pt x="1" y="4"/>
                    </a:cubicBezTo>
                    <a:cubicBezTo>
                      <a:pt x="8" y="0"/>
                      <a:pt x="8" y="0"/>
                      <a:pt x="8" y="0"/>
                    </a:cubicBezTo>
                    <a:cubicBezTo>
                      <a:pt x="9" y="0"/>
                      <a:pt x="10" y="0"/>
                      <a:pt x="11" y="1"/>
                    </a:cubicBezTo>
                    <a:cubicBezTo>
                      <a:pt x="12" y="2"/>
                      <a:pt x="11" y="4"/>
                      <a:pt x="10" y="4"/>
                    </a:cubicBezTo>
                    <a:cubicBezTo>
                      <a:pt x="4" y="8"/>
                      <a:pt x="4" y="8"/>
                      <a:pt x="4" y="8"/>
                    </a:cubicBezTo>
                    <a:cubicBezTo>
                      <a:pt x="3" y="8"/>
                      <a:pt x="3" y="8"/>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9" name="Freeform 19">
                <a:extLst>
                  <a:ext uri="{FF2B5EF4-FFF2-40B4-BE49-F238E27FC236}">
                    <a16:creationId xmlns:a16="http://schemas.microsoft.com/office/drawing/2014/main" id="{CE6A8BBD-40E7-9621-33C2-DBE8FF33EF4F}"/>
                  </a:ext>
                  <a:ext uri="{C183D7F6-B498-43B3-948B-1728B52AA6E4}">
                    <adec:decorative xmlns:adec="http://schemas.microsoft.com/office/drawing/2017/decorative" val="1"/>
                  </a:ext>
                </a:extLst>
              </p:cNvPr>
              <p:cNvSpPr>
                <a:spLocks/>
              </p:cNvSpPr>
              <p:nvPr/>
            </p:nvSpPr>
            <p:spPr bwMode="auto">
              <a:xfrm>
                <a:off x="6999288" y="3775075"/>
                <a:ext cx="25400" cy="39687"/>
              </a:xfrm>
              <a:custGeom>
                <a:avLst/>
                <a:gdLst>
                  <a:gd name="T0" fmla="*/ 2 w 8"/>
                  <a:gd name="T1" fmla="*/ 12 h 12"/>
                  <a:gd name="T2" fmla="*/ 1 w 8"/>
                  <a:gd name="T3" fmla="*/ 11 h 12"/>
                  <a:gd name="T4" fmla="*/ 0 w 8"/>
                  <a:gd name="T5" fmla="*/ 8 h 12"/>
                  <a:gd name="T6" fmla="*/ 4 w 8"/>
                  <a:gd name="T7" fmla="*/ 2 h 12"/>
                  <a:gd name="T8" fmla="*/ 7 w 8"/>
                  <a:gd name="T9" fmla="*/ 1 h 12"/>
                  <a:gd name="T10" fmla="*/ 8 w 8"/>
                  <a:gd name="T11" fmla="*/ 4 h 12"/>
                  <a:gd name="T12" fmla="*/ 4 w 8"/>
                  <a:gd name="T13" fmla="*/ 10 h 12"/>
                  <a:gd name="T14" fmla="*/ 2 w 8"/>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2">
                    <a:moveTo>
                      <a:pt x="2" y="12"/>
                    </a:moveTo>
                    <a:cubicBezTo>
                      <a:pt x="2" y="12"/>
                      <a:pt x="1" y="11"/>
                      <a:pt x="1" y="11"/>
                    </a:cubicBezTo>
                    <a:cubicBezTo>
                      <a:pt x="0" y="11"/>
                      <a:pt x="0" y="9"/>
                      <a:pt x="0" y="8"/>
                    </a:cubicBezTo>
                    <a:cubicBezTo>
                      <a:pt x="4" y="2"/>
                      <a:pt x="4" y="2"/>
                      <a:pt x="4" y="2"/>
                    </a:cubicBezTo>
                    <a:cubicBezTo>
                      <a:pt x="4" y="1"/>
                      <a:pt x="6" y="0"/>
                      <a:pt x="7" y="1"/>
                    </a:cubicBezTo>
                    <a:cubicBezTo>
                      <a:pt x="8" y="2"/>
                      <a:pt x="8" y="3"/>
                      <a:pt x="8" y="4"/>
                    </a:cubicBezTo>
                    <a:cubicBezTo>
                      <a:pt x="4" y="10"/>
                      <a:pt x="4" y="10"/>
                      <a:pt x="4" y="10"/>
                    </a:cubicBezTo>
                    <a:cubicBezTo>
                      <a:pt x="4" y="11"/>
                      <a:pt x="3" y="12"/>
                      <a:pt x="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0" name="Freeform 20">
                <a:extLst>
                  <a:ext uri="{FF2B5EF4-FFF2-40B4-BE49-F238E27FC236}">
                    <a16:creationId xmlns:a16="http://schemas.microsoft.com/office/drawing/2014/main" id="{DFE6DD68-EE53-C775-C02E-B16E310BD9D9}"/>
                  </a:ext>
                  <a:ext uri="{C183D7F6-B498-43B3-948B-1728B52AA6E4}">
                    <adec:decorative xmlns:adec="http://schemas.microsoft.com/office/drawing/2017/decorative" val="1"/>
                  </a:ext>
                </a:extLst>
              </p:cNvPr>
              <p:cNvSpPr>
                <a:spLocks/>
              </p:cNvSpPr>
              <p:nvPr/>
            </p:nvSpPr>
            <p:spPr bwMode="auto">
              <a:xfrm>
                <a:off x="6935788" y="3721100"/>
                <a:ext cx="34925" cy="28575"/>
              </a:xfrm>
              <a:custGeom>
                <a:avLst/>
                <a:gdLst>
                  <a:gd name="T0" fmla="*/ 2 w 11"/>
                  <a:gd name="T1" fmla="*/ 9 h 9"/>
                  <a:gd name="T2" fmla="*/ 0 w 11"/>
                  <a:gd name="T3" fmla="*/ 7 h 9"/>
                  <a:gd name="T4" fmla="*/ 1 w 11"/>
                  <a:gd name="T5" fmla="*/ 4 h 9"/>
                  <a:gd name="T6" fmla="*/ 7 w 11"/>
                  <a:gd name="T7" fmla="*/ 1 h 9"/>
                  <a:gd name="T8" fmla="*/ 10 w 11"/>
                  <a:gd name="T9" fmla="*/ 2 h 9"/>
                  <a:gd name="T10" fmla="*/ 10 w 11"/>
                  <a:gd name="T11" fmla="*/ 5 h 9"/>
                  <a:gd name="T12" fmla="*/ 3 w 11"/>
                  <a:gd name="T13" fmla="*/ 8 h 9"/>
                  <a:gd name="T14" fmla="*/ 2 w 11"/>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9">
                    <a:moveTo>
                      <a:pt x="2" y="9"/>
                    </a:moveTo>
                    <a:cubicBezTo>
                      <a:pt x="1" y="9"/>
                      <a:pt x="1" y="8"/>
                      <a:pt x="0" y="7"/>
                    </a:cubicBezTo>
                    <a:cubicBezTo>
                      <a:pt x="0" y="6"/>
                      <a:pt x="0" y="5"/>
                      <a:pt x="1" y="4"/>
                    </a:cubicBezTo>
                    <a:cubicBezTo>
                      <a:pt x="7" y="1"/>
                      <a:pt x="7" y="1"/>
                      <a:pt x="7" y="1"/>
                    </a:cubicBezTo>
                    <a:cubicBezTo>
                      <a:pt x="8" y="0"/>
                      <a:pt x="10" y="1"/>
                      <a:pt x="10" y="2"/>
                    </a:cubicBezTo>
                    <a:cubicBezTo>
                      <a:pt x="11" y="3"/>
                      <a:pt x="11" y="5"/>
                      <a:pt x="10" y="5"/>
                    </a:cubicBezTo>
                    <a:cubicBezTo>
                      <a:pt x="3" y="8"/>
                      <a:pt x="3" y="8"/>
                      <a:pt x="3" y="8"/>
                    </a:cubicBezTo>
                    <a:cubicBezTo>
                      <a:pt x="3" y="9"/>
                      <a:pt x="3" y="9"/>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pSp>
      <p:sp>
        <p:nvSpPr>
          <p:cNvPr id="5" name="Content Placeholder 4">
            <a:extLst>
              <a:ext uri="{FF2B5EF4-FFF2-40B4-BE49-F238E27FC236}">
                <a16:creationId xmlns:a16="http://schemas.microsoft.com/office/drawing/2014/main" id="{69C75817-5D9C-F808-E355-E3496E7DE083}"/>
              </a:ext>
            </a:extLst>
          </p:cNvPr>
          <p:cNvSpPr>
            <a:spLocks noGrp="1"/>
          </p:cNvSpPr>
          <p:nvPr>
            <p:ph idx="1"/>
          </p:nvPr>
        </p:nvSpPr>
        <p:spPr>
          <a:xfrm>
            <a:off x="838200" y="1825625"/>
            <a:ext cx="10515600" cy="4351338"/>
          </a:xfrm>
        </p:spPr>
        <p:txBody>
          <a:bodyPr/>
          <a:lstStyle/>
          <a:p>
            <a:pPr marL="635000" indent="-457200">
              <a:spcAft>
                <a:spcPts val="600"/>
              </a:spcAft>
              <a:buFont typeface="+mj-lt"/>
              <a:buAutoNum type="arabicPeriod"/>
            </a:pPr>
            <a:r>
              <a:rPr lang="en-AU" dirty="0"/>
              <a:t>Go to page 35 of the implementation guide, to the “</a:t>
            </a:r>
            <a:r>
              <a:rPr lang="en-AU" b="1" dirty="0"/>
              <a:t>Continuous </a:t>
            </a:r>
            <a:br>
              <a:rPr lang="en-AU" b="1" dirty="0"/>
            </a:br>
            <a:r>
              <a:rPr lang="en-AU" b="1" dirty="0"/>
              <a:t>improvement plan</a:t>
            </a:r>
            <a:r>
              <a:rPr lang="en-AU" dirty="0"/>
              <a:t>” template.</a:t>
            </a:r>
          </a:p>
          <a:p>
            <a:pPr marL="635000" indent="-457200">
              <a:spcAft>
                <a:spcPts val="600"/>
              </a:spcAft>
              <a:buFont typeface="+mj-lt"/>
              <a:buAutoNum type="arabicPeriod"/>
            </a:pPr>
            <a:r>
              <a:rPr lang="en-AU" dirty="0"/>
              <a:t>Work through populating the blank table for the Standard you have self-assessed against in the self-assessment activity, particularly focusing on indicators that were identified as needing improvement activities.</a:t>
            </a:r>
          </a:p>
          <a:p>
            <a:pPr marL="635000" indent="-457200">
              <a:spcAft>
                <a:spcPts val="600"/>
              </a:spcAft>
              <a:buFont typeface="+mj-lt"/>
              <a:buAutoNum type="arabicPeriod"/>
            </a:pPr>
            <a:r>
              <a:rPr lang="en-AU" dirty="0"/>
              <a:t>Write down </a:t>
            </a:r>
            <a:r>
              <a:rPr lang="en-AU" b="1" dirty="0"/>
              <a:t>specific</a:t>
            </a:r>
            <a:r>
              <a:rPr lang="en-AU" dirty="0"/>
              <a:t> and </a:t>
            </a:r>
            <a:r>
              <a:rPr lang="en-AU" b="1" dirty="0"/>
              <a:t>actionable planned activities </a:t>
            </a:r>
            <a:r>
              <a:rPr lang="en-AU" dirty="0"/>
              <a:t>that your service can undertake to better demonstrate the indicators and issues identified.</a:t>
            </a:r>
          </a:p>
          <a:p>
            <a:pPr marL="635000" indent="-457200">
              <a:spcAft>
                <a:spcPts val="600"/>
              </a:spcAft>
              <a:buFont typeface="+mj-lt"/>
              <a:buAutoNum type="arabicPeriod"/>
            </a:pPr>
            <a:r>
              <a:rPr lang="en-AU" dirty="0"/>
              <a:t>Come back to the group, and each individual will share with the group the action plan they developed for their Standard.</a:t>
            </a:r>
          </a:p>
          <a:p>
            <a:endParaRPr lang="en-AU" dirty="0"/>
          </a:p>
        </p:txBody>
      </p:sp>
      <p:sp>
        <p:nvSpPr>
          <p:cNvPr id="4" name="Title 3">
            <a:extLst>
              <a:ext uri="{FF2B5EF4-FFF2-40B4-BE49-F238E27FC236}">
                <a16:creationId xmlns:a16="http://schemas.microsoft.com/office/drawing/2014/main" id="{8D9962C7-DC2E-5BEF-DA9C-C179AF3476D6}"/>
              </a:ext>
            </a:extLst>
          </p:cNvPr>
          <p:cNvSpPr>
            <a:spLocks noGrp="1"/>
          </p:cNvSpPr>
          <p:nvPr>
            <p:ph type="title"/>
          </p:nvPr>
        </p:nvSpPr>
        <p:spPr>
          <a:xfrm>
            <a:off x="838200" y="365125"/>
            <a:ext cx="10515600" cy="1325563"/>
          </a:xfrm>
        </p:spPr>
        <p:txBody>
          <a:bodyPr/>
          <a:lstStyle/>
          <a:p>
            <a:r>
              <a:rPr lang="en-AU">
                <a:solidFill>
                  <a:schemeClr val="accent2"/>
                </a:solidFill>
              </a:rPr>
              <a:t>Activity</a:t>
            </a:r>
            <a:r>
              <a:rPr lang="en-AU"/>
              <a:t> | Make an action plan</a:t>
            </a:r>
          </a:p>
        </p:txBody>
      </p:sp>
    </p:spTree>
    <p:extLst>
      <p:ext uri="{BB962C8B-B14F-4D97-AF65-F5344CB8AC3E}">
        <p14:creationId xmlns:p14="http://schemas.microsoft.com/office/powerpoint/2010/main" val="4088349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cknowledgement of Country">
            <a:extLst>
              <a:ext uri="{FF2B5EF4-FFF2-40B4-BE49-F238E27FC236}">
                <a16:creationId xmlns:a16="http://schemas.microsoft.com/office/drawing/2014/main" id="{EF179851-CBD3-6569-8BA4-2F542E8C5462}"/>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7454"/>
            <a:ext cx="12191999" cy="6858000"/>
          </a:xfrm>
          <a:prstGeom prst="rect">
            <a:avLst/>
          </a:prstGeom>
        </p:spPr>
      </p:pic>
      <p:sp>
        <p:nvSpPr>
          <p:cNvPr id="2" name="Title 1">
            <a:extLst>
              <a:ext uri="{FF2B5EF4-FFF2-40B4-BE49-F238E27FC236}">
                <a16:creationId xmlns:a16="http://schemas.microsoft.com/office/drawing/2014/main" id="{7CEBB0BC-5B11-F3C6-3054-7DD6EDFC64CB}"/>
              </a:ext>
            </a:extLst>
          </p:cNvPr>
          <p:cNvSpPr>
            <a:spLocks noGrp="1"/>
          </p:cNvSpPr>
          <p:nvPr>
            <p:ph type="title"/>
          </p:nvPr>
        </p:nvSpPr>
        <p:spPr>
          <a:xfrm>
            <a:off x="744185" y="671742"/>
            <a:ext cx="6064388" cy="2195026"/>
          </a:xfrm>
        </p:spPr>
        <p:txBody>
          <a:bodyPr>
            <a:normAutofit/>
          </a:bodyPr>
          <a:lstStyle/>
          <a:p>
            <a:r>
              <a:rPr lang="en-AU" sz="4800" dirty="0"/>
              <a:t>Acknowledgement of Country</a:t>
            </a:r>
          </a:p>
        </p:txBody>
      </p:sp>
    </p:spTree>
    <p:extLst>
      <p:ext uri="{BB962C8B-B14F-4D97-AF65-F5344CB8AC3E}">
        <p14:creationId xmlns:p14="http://schemas.microsoft.com/office/powerpoint/2010/main" val="2311657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5DFB8-8714-F6C0-18EC-11AEBA738432}"/>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82E5A88F-47C2-3130-8888-7FF12F6D37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rot="10800000" flipH="1">
            <a:off x="0" y="0"/>
            <a:ext cx="12192000" cy="6858000"/>
          </a:xfrm>
          <a:prstGeom prst="rect">
            <a:avLst/>
          </a:prstGeom>
        </p:spPr>
      </p:pic>
      <p:pic>
        <p:nvPicPr>
          <p:cNvPr id="6" name="Picture 5">
            <a:extLst>
              <a:ext uri="{FF2B5EF4-FFF2-40B4-BE49-F238E27FC236}">
                <a16:creationId xmlns:a16="http://schemas.microsoft.com/office/drawing/2014/main" id="{A310594F-4A30-4031-9221-662CC2B3FDA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4493070" y="2026509"/>
            <a:ext cx="7287085" cy="4831491"/>
          </a:xfrm>
          <a:prstGeom prst="rect">
            <a:avLst/>
          </a:prstGeom>
        </p:spPr>
      </p:pic>
      <p:sp>
        <p:nvSpPr>
          <p:cNvPr id="7" name="Title 1">
            <a:extLst>
              <a:ext uri="{FF2B5EF4-FFF2-40B4-BE49-F238E27FC236}">
                <a16:creationId xmlns:a16="http://schemas.microsoft.com/office/drawing/2014/main" id="{9682DF2F-34E7-AE10-82E3-83D48093097C}"/>
              </a:ext>
            </a:extLst>
          </p:cNvPr>
          <p:cNvSpPr txBox="1">
            <a:spLocks/>
          </p:cNvSpPr>
          <p:nvPr/>
        </p:nvSpPr>
        <p:spPr>
          <a:xfrm>
            <a:off x="5163116" y="3991232"/>
            <a:ext cx="6064388" cy="21950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4E4E4E"/>
                </a:solidFill>
                <a:latin typeface="+mj-lt"/>
                <a:ea typeface="+mj-ea"/>
                <a:cs typeface="+mj-cs"/>
              </a:defRPr>
            </a:lvl1pPr>
          </a:lstStyle>
          <a:p>
            <a:pPr algn="r"/>
            <a:r>
              <a:rPr lang="en-AU" sz="4800">
                <a:solidFill>
                  <a:schemeClr val="bg1"/>
                </a:solidFill>
              </a:rPr>
              <a:t>Acknowledgement of victims and survivors</a:t>
            </a:r>
          </a:p>
        </p:txBody>
      </p:sp>
    </p:spTree>
    <p:extLst>
      <p:ext uri="{BB962C8B-B14F-4D97-AF65-F5344CB8AC3E}">
        <p14:creationId xmlns:p14="http://schemas.microsoft.com/office/powerpoint/2010/main" val="494013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AU">
                <a:solidFill>
                  <a:srgbClr val="002256"/>
                </a:solidFill>
              </a:rPr>
              <a:t>Agenda</a:t>
            </a:r>
          </a:p>
        </p:txBody>
      </p:sp>
      <p:sp>
        <p:nvSpPr>
          <p:cNvPr id="8" name="Content Placeholder 7">
            <a:extLst>
              <a:ext uri="{FF2B5EF4-FFF2-40B4-BE49-F238E27FC236}">
                <a16:creationId xmlns:a16="http://schemas.microsoft.com/office/drawing/2014/main" id="{C221F436-4212-6562-D859-263813CB2293}"/>
              </a:ext>
            </a:extLst>
          </p:cNvPr>
          <p:cNvSpPr>
            <a:spLocks noGrp="1"/>
          </p:cNvSpPr>
          <p:nvPr>
            <p:ph idx="1"/>
          </p:nvPr>
        </p:nvSpPr>
        <p:spPr>
          <a:xfrm>
            <a:off x="838200" y="1825625"/>
            <a:ext cx="10515600" cy="4351338"/>
          </a:xfrm>
          <a:solidFill>
            <a:srgbClr val="FFFCF9"/>
          </a:solidFill>
        </p:spPr>
        <p:txBody>
          <a:bodyPr>
            <a:normAutofit/>
          </a:bodyPr>
          <a:lstStyle/>
          <a:p>
            <a:r>
              <a:rPr lang="en-AU" b="1" dirty="0">
                <a:solidFill>
                  <a:schemeClr val="accent5"/>
                </a:solidFill>
              </a:rPr>
              <a:t>What </a:t>
            </a:r>
            <a:r>
              <a:rPr lang="en-AU" dirty="0"/>
              <a:t>are the Minimum Practice Standards?</a:t>
            </a:r>
          </a:p>
          <a:p>
            <a:r>
              <a:rPr lang="en-AU" b="1" dirty="0">
                <a:solidFill>
                  <a:schemeClr val="accent5"/>
                </a:solidFill>
              </a:rPr>
              <a:t>Why</a:t>
            </a:r>
            <a:r>
              <a:rPr lang="en-AU" dirty="0"/>
              <a:t> do the Minimum Practice Standards exist?</a:t>
            </a:r>
          </a:p>
          <a:p>
            <a:r>
              <a:rPr lang="en-AU" b="1" dirty="0">
                <a:solidFill>
                  <a:schemeClr val="accent5"/>
                </a:solidFill>
              </a:rPr>
              <a:t>Why</a:t>
            </a:r>
            <a:r>
              <a:rPr lang="en-AU" dirty="0"/>
              <a:t> should service providers adopt and implement the Minimum Practice Standards?</a:t>
            </a:r>
          </a:p>
          <a:p>
            <a:r>
              <a:rPr lang="en-AU" b="1" dirty="0">
                <a:solidFill>
                  <a:schemeClr val="accent5"/>
                </a:solidFill>
              </a:rPr>
              <a:t>Who</a:t>
            </a:r>
            <a:r>
              <a:rPr lang="en-AU" dirty="0"/>
              <a:t> do the Minimum Practice Standards apply to?</a:t>
            </a:r>
          </a:p>
          <a:p>
            <a:r>
              <a:rPr lang="en-AU" b="1" dirty="0">
                <a:solidFill>
                  <a:schemeClr val="accent5"/>
                </a:solidFill>
              </a:rPr>
              <a:t>How</a:t>
            </a:r>
            <a:r>
              <a:rPr lang="en-AU" dirty="0"/>
              <a:t> can service providers use the Minimum Practice Standards and </a:t>
            </a:r>
            <a:br>
              <a:rPr lang="en-AU" dirty="0"/>
            </a:br>
            <a:r>
              <a:rPr lang="en-AU" dirty="0"/>
              <a:t>Implementation Guide?</a:t>
            </a:r>
          </a:p>
          <a:p>
            <a:r>
              <a:rPr lang="en-AU" b="1" dirty="0">
                <a:solidFill>
                  <a:schemeClr val="accent5"/>
                </a:solidFill>
              </a:rPr>
              <a:t>How</a:t>
            </a:r>
            <a:r>
              <a:rPr lang="en-AU" dirty="0"/>
              <a:t> do the Minimum Practice Standards relate to other key guidelines, frameworks and standards?</a:t>
            </a:r>
          </a:p>
          <a:p>
            <a:endParaRPr lang="en-AU" dirty="0"/>
          </a:p>
        </p:txBody>
      </p:sp>
    </p:spTree>
    <p:extLst>
      <p:ext uri="{BB962C8B-B14F-4D97-AF65-F5344CB8AC3E}">
        <p14:creationId xmlns:p14="http://schemas.microsoft.com/office/powerpoint/2010/main" val="1917677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078FE6C-A0C7-6FF1-95E4-8CA464AD565E}"/>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19313" y="3756783"/>
            <a:ext cx="1743192" cy="1747382"/>
          </a:xfrm>
          <a:prstGeom prst="rect">
            <a:avLst/>
          </a:prstGeom>
        </p:spPr>
      </p:pic>
      <p:pic>
        <p:nvPicPr>
          <p:cNvPr id="4" name="Picture 3">
            <a:extLst>
              <a:ext uri="{FF2B5EF4-FFF2-40B4-BE49-F238E27FC236}">
                <a16:creationId xmlns:a16="http://schemas.microsoft.com/office/drawing/2014/main" id="{442E7DA6-61A4-F39D-DDA5-9736A4D776D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01091" y="543759"/>
            <a:ext cx="3943185" cy="5579651"/>
          </a:xfrm>
          <a:prstGeom prst="rect">
            <a:avLst/>
          </a:prstGeom>
          <a:effectLst>
            <a:outerShdw blurRad="50800" dist="38100" dir="2700000" algn="tl" rotWithShape="0">
              <a:prstClr val="black">
                <a:alpha val="40000"/>
              </a:prstClr>
            </a:outerShdw>
          </a:effectLst>
        </p:spPr>
      </p:pic>
      <p:sp>
        <p:nvSpPr>
          <p:cNvPr id="5" name="Oval 4">
            <a:extLst>
              <a:ext uri="{FF2B5EF4-FFF2-40B4-BE49-F238E27FC236}">
                <a16:creationId xmlns:a16="http://schemas.microsoft.com/office/drawing/2014/main" id="{2721A4DB-0E8E-0B4F-8692-D2CB7EA6CCC7}"/>
              </a:ext>
              <a:ext uri="{C183D7F6-B498-43B3-948B-1728B52AA6E4}">
                <adec:decorative xmlns:adec="http://schemas.microsoft.com/office/drawing/2017/decorative" val="1"/>
              </a:ext>
            </a:extLst>
          </p:cNvPr>
          <p:cNvSpPr/>
          <p:nvPr/>
        </p:nvSpPr>
        <p:spPr>
          <a:xfrm>
            <a:off x="5148469" y="844825"/>
            <a:ext cx="4977517" cy="497751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4000" dirty="0">
                <a:solidFill>
                  <a:schemeClr val="tx2"/>
                </a:solidFill>
              </a:rPr>
              <a:t>What are the </a:t>
            </a:r>
            <a:br>
              <a:rPr lang="en-AU" sz="4000" dirty="0">
                <a:solidFill>
                  <a:schemeClr val="tx2"/>
                </a:solidFill>
              </a:rPr>
            </a:br>
            <a:r>
              <a:rPr lang="en-AU" sz="4000" b="1" dirty="0">
                <a:solidFill>
                  <a:schemeClr val="tx2"/>
                </a:solidFill>
              </a:rPr>
              <a:t>Minimum Practice </a:t>
            </a:r>
            <a:br>
              <a:rPr lang="en-AU" sz="4000" b="1" dirty="0">
                <a:solidFill>
                  <a:schemeClr val="tx2"/>
                </a:solidFill>
              </a:rPr>
            </a:br>
            <a:r>
              <a:rPr lang="en-AU" sz="4000" b="1" dirty="0">
                <a:solidFill>
                  <a:schemeClr val="tx2"/>
                </a:solidFill>
              </a:rPr>
              <a:t>Standards</a:t>
            </a:r>
            <a:r>
              <a:rPr lang="en-AU" sz="4000" dirty="0">
                <a:solidFill>
                  <a:schemeClr val="tx2"/>
                </a:solidFill>
              </a:rPr>
              <a:t>?</a:t>
            </a:r>
          </a:p>
        </p:txBody>
      </p:sp>
      <p:pic>
        <p:nvPicPr>
          <p:cNvPr id="10" name="Picture 9">
            <a:extLst>
              <a:ext uri="{FF2B5EF4-FFF2-40B4-BE49-F238E27FC236}">
                <a16:creationId xmlns:a16="http://schemas.microsoft.com/office/drawing/2014/main" id="{C4404EED-D1B6-C507-6A77-36443620B289}"/>
              </a:ext>
              <a:ext uri="{C183D7F6-B498-43B3-948B-1728B52AA6E4}">
                <adec:decorative xmlns:adec="http://schemas.microsoft.com/office/drawing/2017/decorative" val="1"/>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4882422" y="629254"/>
            <a:ext cx="5509610" cy="5509610"/>
          </a:xfrm>
          <a:prstGeom prst="rect">
            <a:avLst/>
          </a:prstGeom>
        </p:spPr>
      </p:pic>
    </p:spTree>
    <p:extLst>
      <p:ext uri="{BB962C8B-B14F-4D97-AF65-F5344CB8AC3E}">
        <p14:creationId xmlns:p14="http://schemas.microsoft.com/office/powerpoint/2010/main" val="3136128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3"/>
            <a:extLst>
              <a:ext uri="{FF2B5EF4-FFF2-40B4-BE49-F238E27FC236}">
                <a16:creationId xmlns:a16="http://schemas.microsoft.com/office/drawing/2014/main" id="{432EC88B-7E31-EF7E-630B-786280C91699}"/>
              </a:ext>
            </a:extLst>
          </p:cNvPr>
          <p:cNvPicPr>
            <a:picLocks noChangeAspect="1"/>
          </p:cNvPicPr>
          <p:nvPr/>
        </p:nvPicPr>
        <p:blipFill>
          <a:blip r:embed="rId4"/>
          <a:stretch>
            <a:fillRect/>
          </a:stretch>
        </p:blipFill>
        <p:spPr>
          <a:xfrm>
            <a:off x="0" y="0"/>
            <a:ext cx="12192000" cy="6856998"/>
          </a:xfrm>
          <a:prstGeom prst="rect">
            <a:avLst/>
          </a:prstGeom>
        </p:spPr>
      </p:pic>
      <p:grpSp>
        <p:nvGrpSpPr>
          <p:cNvPr id="6" name="Group 5">
            <a:extLst>
              <a:ext uri="{FF2B5EF4-FFF2-40B4-BE49-F238E27FC236}">
                <a16:creationId xmlns:a16="http://schemas.microsoft.com/office/drawing/2014/main" id="{E404A7CF-4906-AADE-5C2E-45B349509CE2}"/>
              </a:ext>
            </a:extLst>
          </p:cNvPr>
          <p:cNvGrpSpPr/>
          <p:nvPr/>
        </p:nvGrpSpPr>
        <p:grpSpPr>
          <a:xfrm>
            <a:off x="3931920" y="927967"/>
            <a:ext cx="4389120" cy="4389120"/>
            <a:chOff x="5707380" y="1865227"/>
            <a:chExt cx="838200" cy="838200"/>
          </a:xfrm>
        </p:grpSpPr>
        <p:sp>
          <p:nvSpPr>
            <p:cNvPr id="4" name="Isosceles Triangle 3">
              <a:extLst>
                <a:ext uri="{FF2B5EF4-FFF2-40B4-BE49-F238E27FC236}">
                  <a16:creationId xmlns:a16="http://schemas.microsoft.com/office/drawing/2014/main" id="{D8E747EA-8B98-0517-6211-A3E9D5A9AB6B}"/>
                </a:ext>
              </a:extLst>
            </p:cNvPr>
            <p:cNvSpPr/>
            <p:nvPr/>
          </p:nvSpPr>
          <p:spPr>
            <a:xfrm rot="5400000">
              <a:off x="5934697" y="2022892"/>
              <a:ext cx="526472" cy="453855"/>
            </a:xfrm>
            <a:prstGeom prst="triangle">
              <a:avLst/>
            </a:prstGeom>
            <a:solidFill>
              <a:schemeClr val="tx2">
                <a:alpha val="3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hlinkClick r:id="rId5"/>
              <a:extLst>
                <a:ext uri="{FF2B5EF4-FFF2-40B4-BE49-F238E27FC236}">
                  <a16:creationId xmlns:a16="http://schemas.microsoft.com/office/drawing/2014/main" id="{97F003C8-2284-B4D9-D95D-B05BB0814CFF}"/>
                </a:ext>
              </a:extLst>
            </p:cNvPr>
            <p:cNvSpPr/>
            <p:nvPr/>
          </p:nvSpPr>
          <p:spPr>
            <a:xfrm>
              <a:off x="5707380" y="1865227"/>
              <a:ext cx="838200" cy="838200"/>
            </a:xfrm>
            <a:prstGeom prst="ellipse">
              <a:avLst/>
            </a:prstGeom>
            <a:solidFill>
              <a:schemeClr val="tx2">
                <a:alpha val="2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pic>
        <p:nvPicPr>
          <p:cNvPr id="8" name="Online Media 7" title="MPS animation caps">
            <a:hlinkClick r:id="" action="ppaction://media"/>
            <a:extLst>
              <a:ext uri="{FF2B5EF4-FFF2-40B4-BE49-F238E27FC236}">
                <a16:creationId xmlns:a16="http://schemas.microsoft.com/office/drawing/2014/main" id="{364F6548-187B-B3CD-C119-7DA026181CB5}"/>
              </a:ext>
            </a:extLst>
          </p:cNvPr>
          <p:cNvPicPr>
            <a:picLocks noRot="1" noChangeAspect="1"/>
          </p:cNvPicPr>
          <p:nvPr>
            <a:videoFile r:link="rId1"/>
          </p:nvPr>
        </p:nvPicPr>
        <p:blipFill>
          <a:blip r:embed="rId6"/>
          <a:stretch>
            <a:fillRect/>
          </a:stretch>
        </p:blipFill>
        <p:spPr>
          <a:xfrm>
            <a:off x="26988" y="0"/>
            <a:ext cx="12138025" cy="6858000"/>
          </a:xfrm>
          <a:prstGeom prst="rect">
            <a:avLst/>
          </a:prstGeom>
        </p:spPr>
      </p:pic>
    </p:spTree>
    <p:extLst>
      <p:ext uri="{BB962C8B-B14F-4D97-AF65-F5344CB8AC3E}">
        <p14:creationId xmlns:p14="http://schemas.microsoft.com/office/powerpoint/2010/main" val="57001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extLst mod="1"/>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B25CC-3CB7-5534-5321-F4E18404E79B}"/>
            </a:ext>
          </a:extLst>
        </p:cNvPr>
        <p:cNvGrpSpPr/>
        <p:nvPr/>
      </p:nvGrpSpPr>
      <p:grpSpPr>
        <a:xfrm>
          <a:off x="0" y="0"/>
          <a:ext cx="0" cy="0"/>
          <a:chOff x="0" y="0"/>
          <a:chExt cx="0" cy="0"/>
        </a:xfrm>
      </p:grpSpPr>
      <p:pic>
        <p:nvPicPr>
          <p:cNvPr id="12" name="Picture 11" descr="Graphic illustrating the six standards and three core values of the Minimum Practice Standards.">
            <a:extLst>
              <a:ext uri="{FF2B5EF4-FFF2-40B4-BE49-F238E27FC236}">
                <a16:creationId xmlns:a16="http://schemas.microsoft.com/office/drawing/2014/main" id="{67C36055-47E2-9165-407D-637E5D26855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502023" y="472440"/>
            <a:ext cx="5913120" cy="5913120"/>
          </a:xfrm>
          <a:prstGeom prst="rect">
            <a:avLst/>
          </a:prstGeom>
        </p:spPr>
      </p:pic>
      <p:sp>
        <p:nvSpPr>
          <p:cNvPr id="13" name="Content Placeholder 12">
            <a:extLst>
              <a:ext uri="{FF2B5EF4-FFF2-40B4-BE49-F238E27FC236}">
                <a16:creationId xmlns:a16="http://schemas.microsoft.com/office/drawing/2014/main" id="{AB33326D-8535-5755-07F1-DDA8A6890DD0}"/>
              </a:ext>
            </a:extLst>
          </p:cNvPr>
          <p:cNvSpPr>
            <a:spLocks noGrp="1"/>
          </p:cNvSpPr>
          <p:nvPr>
            <p:ph idx="1"/>
          </p:nvPr>
        </p:nvSpPr>
        <p:spPr>
          <a:xfrm>
            <a:off x="838200" y="1906403"/>
            <a:ext cx="3939540" cy="4143570"/>
          </a:xfrm>
        </p:spPr>
        <p:txBody>
          <a:bodyPr/>
          <a:lstStyle/>
          <a:p>
            <a:pPr marL="0" indent="0">
              <a:lnSpc>
                <a:spcPct val="106000"/>
              </a:lnSpc>
              <a:buNone/>
            </a:pPr>
            <a:r>
              <a:rPr lang="en-AU" dirty="0"/>
              <a:t>There are </a:t>
            </a:r>
            <a:r>
              <a:rPr lang="en-AU" b="1" dirty="0"/>
              <a:t>6 standards</a:t>
            </a:r>
            <a:r>
              <a:rPr lang="en-AU" dirty="0"/>
              <a:t>, underpinned by 3 overarching </a:t>
            </a:r>
            <a:r>
              <a:rPr lang="en-AU" b="1" dirty="0"/>
              <a:t>core values</a:t>
            </a:r>
            <a:r>
              <a:rPr lang="en-AU" dirty="0"/>
              <a:t>:</a:t>
            </a:r>
          </a:p>
          <a:p>
            <a:pPr>
              <a:lnSpc>
                <a:spcPct val="106000"/>
              </a:lnSpc>
            </a:pPr>
            <a:r>
              <a:rPr lang="en-AU" dirty="0"/>
              <a:t>Victim and survivor centred</a:t>
            </a:r>
          </a:p>
          <a:p>
            <a:pPr>
              <a:lnSpc>
                <a:spcPct val="106000"/>
              </a:lnSpc>
            </a:pPr>
            <a:r>
              <a:rPr lang="en-AU" dirty="0"/>
              <a:t>Trauma-informed</a:t>
            </a:r>
          </a:p>
          <a:p>
            <a:pPr>
              <a:lnSpc>
                <a:spcPct val="106000"/>
              </a:lnSpc>
            </a:pPr>
            <a:r>
              <a:rPr lang="en-AU" dirty="0"/>
              <a:t>Culturally safe</a:t>
            </a:r>
          </a:p>
          <a:p>
            <a:pPr>
              <a:lnSpc>
                <a:spcPct val="106000"/>
              </a:lnSpc>
            </a:pPr>
            <a:endParaRPr lang="en-AU" dirty="0"/>
          </a:p>
          <a:p>
            <a:pPr>
              <a:lnSpc>
                <a:spcPct val="106000"/>
              </a:lnSpc>
            </a:pPr>
            <a:endParaRPr lang="en-AU" dirty="0"/>
          </a:p>
        </p:txBody>
      </p:sp>
      <p:sp>
        <p:nvSpPr>
          <p:cNvPr id="6" name="Title 1">
            <a:extLst>
              <a:ext uri="{FF2B5EF4-FFF2-40B4-BE49-F238E27FC236}">
                <a16:creationId xmlns:a16="http://schemas.microsoft.com/office/drawing/2014/main" id="{0D2057B9-7FC2-520C-410C-8DA52A37C48F}"/>
              </a:ext>
            </a:extLst>
          </p:cNvPr>
          <p:cNvSpPr txBox="1">
            <a:spLocks/>
          </p:cNvSpPr>
          <p:nvPr/>
        </p:nvSpPr>
        <p:spPr>
          <a:xfrm>
            <a:off x="838200" y="365125"/>
            <a:ext cx="393954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002256"/>
                </a:solidFill>
                <a:latin typeface="+mj-lt"/>
                <a:ea typeface="+mj-ea"/>
                <a:cs typeface="+mj-cs"/>
              </a:defRPr>
            </a:lvl1pPr>
          </a:lstStyle>
          <a:p>
            <a:pPr>
              <a:spcAft>
                <a:spcPts val="600"/>
              </a:spcAft>
            </a:pPr>
            <a:r>
              <a:rPr lang="en-AU" b="1" kern="1200" dirty="0">
                <a:latin typeface="+mj-lt"/>
                <a:ea typeface="+mj-ea"/>
                <a:cs typeface="+mj-cs"/>
              </a:rPr>
              <a:t>The Minimum Practice Standards</a:t>
            </a:r>
          </a:p>
        </p:txBody>
      </p:sp>
    </p:spTree>
    <p:extLst>
      <p:ext uri="{BB962C8B-B14F-4D97-AF65-F5344CB8AC3E}">
        <p14:creationId xmlns:p14="http://schemas.microsoft.com/office/powerpoint/2010/main" val="544829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D6BB4-36E6-3491-06C6-163EF07BD00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B39E7F-84EA-B7A5-C294-D5CB3BD99772}"/>
              </a:ext>
            </a:extLst>
          </p:cNvPr>
          <p:cNvSpPr>
            <a:spLocks noGrp="1"/>
          </p:cNvSpPr>
          <p:nvPr>
            <p:ph idx="1"/>
          </p:nvPr>
        </p:nvSpPr>
        <p:spPr/>
        <p:txBody>
          <a:bodyPr rIns="2376000"/>
          <a:lstStyle/>
          <a:p>
            <a:r>
              <a:rPr lang="en-AU" dirty="0"/>
              <a:t>The </a:t>
            </a:r>
            <a:r>
              <a:rPr lang="en-AU" b="1" dirty="0"/>
              <a:t>National Strategy to prevent and Respond to Child Sexual Abuse </a:t>
            </a:r>
            <a:r>
              <a:rPr lang="en-AU" dirty="0"/>
              <a:t>2021-2030 provides a nationally coordinated, strategic framework for preventing and responding to child sexual abuse, including supporting and empowering victims and survivors.</a:t>
            </a:r>
          </a:p>
          <a:p>
            <a:r>
              <a:rPr lang="en-AU" dirty="0"/>
              <a:t>The National Strategy has </a:t>
            </a:r>
            <a:r>
              <a:rPr lang="en-AU" b="1" dirty="0"/>
              <a:t>62 measures </a:t>
            </a:r>
            <a:r>
              <a:rPr lang="en-AU" dirty="0"/>
              <a:t>and responds to about 100 Royal Commission recommendations.</a:t>
            </a:r>
          </a:p>
          <a:p>
            <a:r>
              <a:rPr lang="en-AU" dirty="0"/>
              <a:t>The Minimum Practice Standards form a key part of the </a:t>
            </a:r>
            <a:r>
              <a:rPr lang="en-AU" b="1" dirty="0"/>
              <a:t>First National Action Plan Measure 24 </a:t>
            </a:r>
            <a:r>
              <a:rPr lang="en-AU" dirty="0"/>
              <a:t>under the National Strategy to complete a baseline analysis of specialist and community support services responding to child sexual abuse.</a:t>
            </a:r>
          </a:p>
          <a:p>
            <a:endParaRPr lang="en-AU" dirty="0"/>
          </a:p>
        </p:txBody>
      </p:sp>
      <p:sp>
        <p:nvSpPr>
          <p:cNvPr id="2" name="Title 1">
            <a:extLst>
              <a:ext uri="{FF2B5EF4-FFF2-40B4-BE49-F238E27FC236}">
                <a16:creationId xmlns:a16="http://schemas.microsoft.com/office/drawing/2014/main" id="{55747351-70CC-756C-F570-FA34F5663355}"/>
              </a:ext>
            </a:extLst>
          </p:cNvPr>
          <p:cNvSpPr>
            <a:spLocks noGrp="1"/>
          </p:cNvSpPr>
          <p:nvPr>
            <p:ph type="title"/>
          </p:nvPr>
        </p:nvSpPr>
        <p:spPr/>
        <p:txBody>
          <a:bodyPr/>
          <a:lstStyle/>
          <a:p>
            <a:r>
              <a:rPr lang="en-AU">
                <a:solidFill>
                  <a:schemeClr val="accent5"/>
                </a:solidFill>
              </a:rPr>
              <a:t>Why</a:t>
            </a:r>
            <a:r>
              <a:rPr lang="en-AU"/>
              <a:t> do the Minimum Practice </a:t>
            </a:r>
            <a:br>
              <a:rPr lang="en-AU"/>
            </a:br>
            <a:r>
              <a:rPr lang="en-AU"/>
              <a:t>Standards exist?</a:t>
            </a:r>
          </a:p>
        </p:txBody>
      </p:sp>
      <p:pic>
        <p:nvPicPr>
          <p:cNvPr id="5" name="Picture 4">
            <a:extLst>
              <a:ext uri="{FF2B5EF4-FFF2-40B4-BE49-F238E27FC236}">
                <a16:creationId xmlns:a16="http://schemas.microsoft.com/office/drawing/2014/main" id="{6B4C6E38-DEEC-D296-3587-21662A404F0E}"/>
              </a:ex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600120" y="2340134"/>
            <a:ext cx="2339451" cy="332232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9293301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NOCS">
  <a:themeElements>
    <a:clrScheme name="NOCS">
      <a:dk1>
        <a:sysClr val="windowText" lastClr="000000"/>
      </a:dk1>
      <a:lt1>
        <a:sysClr val="window" lastClr="FFFFFF"/>
      </a:lt1>
      <a:dk2>
        <a:srgbClr val="4E4E4E"/>
      </a:dk2>
      <a:lt2>
        <a:srgbClr val="EDEDED"/>
      </a:lt2>
      <a:accent1>
        <a:srgbClr val="284682"/>
      </a:accent1>
      <a:accent2>
        <a:srgbClr val="46BEB4"/>
      </a:accent2>
      <a:accent3>
        <a:srgbClr val="F5CD3C"/>
      </a:accent3>
      <a:accent4>
        <a:srgbClr val="4E4E4E"/>
      </a:accent4>
      <a:accent5>
        <a:srgbClr val="F38263"/>
      </a:accent5>
      <a:accent6>
        <a:srgbClr val="B4DCD7"/>
      </a:accent6>
      <a:hlink>
        <a:srgbClr val="284682"/>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OCS" id="{2927A7AF-E036-44D2-B646-F0E66D01B9D3}" vid="{BAD8C429-AFE9-47E5-8BE8-ACB3C95A11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4011784C54A64BA8B684604EF6B864" ma:contentTypeVersion="10" ma:contentTypeDescription="Create a new document." ma:contentTypeScope="" ma:versionID="c782e2ba0d0ff282b686226ce0d74cd6">
  <xsd:schema xmlns:xsd="http://www.w3.org/2001/XMLSchema" xmlns:xs="http://www.w3.org/2001/XMLSchema" xmlns:p="http://schemas.microsoft.com/office/2006/metadata/properties" xmlns:ns3="984dae5b-1dba-4008-9987-7c67ac5599e9" targetNamespace="http://schemas.microsoft.com/office/2006/metadata/properties" ma:root="true" ma:fieldsID="26f6c74bf9008cad4793f24ae8f596a1" ns3:_="">
    <xsd:import namespace="984dae5b-1dba-4008-9987-7c67ac5599e9"/>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MediaServiceSystemTags" minOccurs="0"/>
                <xsd:element ref="ns3:MediaServiceOCR" minOccurs="0"/>
                <xsd:element ref="ns3:MediaServiceGenerationTime" minOccurs="0"/>
                <xsd:element ref="ns3:MediaServiceEventHashCode"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4dae5b-1dba-4008-9987-7c67ac5599e9"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ystemTags" ma:index="13" nillable="true" ma:displayName="MediaServiceSystemTags" ma:hidden="true" ma:internalName="MediaServiceSystemTags" ma:readOnly="true">
      <xsd:simpleType>
        <xsd:restriction base="dms:Note"/>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_activity" ma:index="17"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984dae5b-1dba-4008-9987-7c67ac5599e9" xsi:nil="true"/>
  </documentManagement>
</p:properties>
</file>

<file path=customXml/itemProps1.xml><?xml version="1.0" encoding="utf-8"?>
<ds:datastoreItem xmlns:ds="http://schemas.openxmlformats.org/officeDocument/2006/customXml" ds:itemID="{BEC17B62-9028-4EF1-8E60-757BC9E19D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4dae5b-1dba-4008-9987-7c67ac5599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F4DDF08-A4E8-4A9B-A2EE-FB75D3198885}">
  <ds:schemaRefs>
    <ds:schemaRef ds:uri="http://schemas.microsoft.com/sharepoint/v3/contenttype/forms"/>
  </ds:schemaRefs>
</ds:datastoreItem>
</file>

<file path=customXml/itemProps3.xml><?xml version="1.0" encoding="utf-8"?>
<ds:datastoreItem xmlns:ds="http://schemas.openxmlformats.org/officeDocument/2006/customXml" ds:itemID="{82213130-2844-47FE-8E4D-EA5C069DA77D}">
  <ds:schemaRefs>
    <ds:schemaRef ds:uri="http://www.w3.org/XML/1998/namespace"/>
    <ds:schemaRef ds:uri="http://schemas.openxmlformats.org/package/2006/metadata/core-properties"/>
    <ds:schemaRef ds:uri="http://purl.org/dc/elements/1.1/"/>
    <ds:schemaRef ds:uri="http://schemas.microsoft.com/office/infopath/2007/PartnerControls"/>
    <ds:schemaRef ds:uri="http://schemas.microsoft.com/office/2006/documentManagement/types"/>
    <ds:schemaRef ds:uri="http://purl.org/dc/dcmitype/"/>
    <ds:schemaRef ds:uri="984dae5b-1dba-4008-9987-7c67ac5599e9"/>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NOCS</Template>
  <TotalTime>0</TotalTime>
  <Words>1137</Words>
  <Application>Microsoft Office PowerPoint</Application>
  <PresentationFormat>Widescreen</PresentationFormat>
  <Paragraphs>94</Paragraphs>
  <Slides>23</Slides>
  <Notes>3</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1" baseType="lpstr">
      <vt:lpstr>Arial</vt:lpstr>
      <vt:lpstr>Calibri</vt:lpstr>
      <vt:lpstr>Century Gothic</vt:lpstr>
      <vt:lpstr>Segoe UI</vt:lpstr>
      <vt:lpstr>Times New Roman</vt:lpstr>
      <vt:lpstr>Wingdings 3</vt:lpstr>
      <vt:lpstr>NOCS</vt:lpstr>
      <vt:lpstr>think-cell Slide</vt:lpstr>
      <vt:lpstr>Minimum Practice Standards</vt:lpstr>
      <vt:lpstr>PowerPoint Presentation</vt:lpstr>
      <vt:lpstr>Acknowledgement of Country</vt:lpstr>
      <vt:lpstr>PowerPoint Presentation</vt:lpstr>
      <vt:lpstr>Agenda</vt:lpstr>
      <vt:lpstr>PowerPoint Presentation</vt:lpstr>
      <vt:lpstr>PowerPoint Presentation</vt:lpstr>
      <vt:lpstr>PowerPoint Presentation</vt:lpstr>
      <vt:lpstr>Why do the Minimum Practice  Standards exist?</vt:lpstr>
      <vt:lpstr>Why should service providers adopt and implement the  Minimum Practice Standards?</vt:lpstr>
      <vt:lpstr>Why should service providers adopt and implement the  Minimum Practice Standards?</vt:lpstr>
      <vt:lpstr>Who do the Minimum Practice Standards apply to? (1 of 2)</vt:lpstr>
      <vt:lpstr>Who do the Minimum Practice Standards apply to? (2 of 2)</vt:lpstr>
      <vt:lpstr>How should the Minimum Practice Standards  and implementation guide be utilised?</vt:lpstr>
      <vt:lpstr>STEP 1 | Use the self-assessment tool</vt:lpstr>
      <vt:lpstr>STEP 2 | Make an action plan</vt:lpstr>
      <vt:lpstr>STEP 3 | Identify and use available tools and training</vt:lpstr>
      <vt:lpstr>Complementary resources</vt:lpstr>
      <vt:lpstr>PowerPoint Presentation</vt:lpstr>
      <vt:lpstr>Thank you</vt:lpstr>
      <vt:lpstr>OPTIONAL  ACTIVITIES</vt:lpstr>
      <vt:lpstr>Activity | Conduct a self-assessment</vt:lpstr>
      <vt:lpstr>Activity | Make an action plan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Minimum Practice Standards presentation</dc:title>
  <dc:creator/>
  <cp:lastModifiedBy/>
  <cp:revision>1</cp:revision>
  <dcterms:created xsi:type="dcterms:W3CDTF">2025-05-12T05:43:50Z</dcterms:created>
  <dcterms:modified xsi:type="dcterms:W3CDTF">2025-05-14T03:23:57Z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0x010100244011784C54A64BA8B684604EF6B864</vt:lpwstr>
  </property>
</Properties>
</file>