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embedTrueTypeFonts="1" autoCompressPictures="0">
  <p:sldMasterIdLst>
    <p:sldMasterId id="2147483648" r:id="rId1"/>
  </p:sldMasterIdLst>
  <p:notesMasterIdLst>
    <p:notesMasterId r:id="rId13"/>
  </p:notesMasterIdLst>
  <p:sldIdLst>
    <p:sldId id="257" r:id="rId2"/>
    <p:sldId id="266" r:id="rId3"/>
    <p:sldId id="267" r:id="rId4"/>
    <p:sldId id="268" r:id="rId5"/>
    <p:sldId id="269" r:id="rId6"/>
    <p:sldId id="270" r:id="rId7"/>
    <p:sldId id="271" r:id="rId8"/>
    <p:sldId id="272" r:id="rId9"/>
    <p:sldId id="273" r:id="rId10"/>
    <p:sldId id="274" r:id="rId11"/>
    <p:sldId id="261" r:id="rId12"/>
  </p:sldIdLst>
  <p:sldSz cx="9906000" cy="6858000" type="A4"/>
  <p:notesSz cx="6858000" cy="9144000"/>
  <p:embeddedFontLst>
    <p:embeddedFont>
      <p:font typeface="AvantGarde-Medium" charset="0"/>
      <p:regular r:id="rId14"/>
    </p:embeddedFont>
    <p:embeddedFont>
      <p:font typeface="Avenir Book" panose="020B0604020202020204" charset="0"/>
      <p:regular r:id="rId15"/>
      <p:italic r:id="rId16"/>
    </p:embeddedFont>
    <p:embeddedFont>
      <p:font typeface="Montserrat Light" panose="00000400000000000000" pitchFamily="2" charset="0"/>
      <p:regular r:id="rId17"/>
      <p:italic r:id="rId18"/>
    </p:embeddedFont>
    <p:embeddedFont>
      <p:font typeface="Montserrat SemiBold" panose="00000700000000000000" pitchFamily="2"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2" userDrawn="1">
          <p15:clr>
            <a:srgbClr val="A4A3A4"/>
          </p15:clr>
        </p15:guide>
        <p15:guide id="2" pos="312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C9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2DFA87-EA87-40DC-A6FE-0D38D87E9391}" v="5" dt="2026-10-02T01:07:25.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4"/>
    <p:restoredTop sz="96164"/>
  </p:normalViewPr>
  <p:slideViewPr>
    <p:cSldViewPr snapToGrid="0" snapToObjects="1">
      <p:cViewPr varScale="1">
        <p:scale>
          <a:sx n="106" d="100"/>
          <a:sy n="106" d="100"/>
        </p:scale>
        <p:origin x="1554" y="108"/>
      </p:cViewPr>
      <p:guideLst>
        <p:guide orient="horz" pos="3022"/>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C056CF-091B-F84C-A4CF-5C857F32DD57}" type="datetimeFigureOut">
              <a:rPr lang="en-GB" smtClean="0"/>
              <a:t>02/10/2026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E35CC-E191-4147-BD57-3CF3ADE9A021}" type="slidenum">
              <a:rPr lang="en-GB" smtClean="0"/>
              <a:t>‹#›</a:t>
            </a:fld>
            <a:endParaRPr lang="en-GB"/>
          </a:p>
        </p:txBody>
      </p:sp>
    </p:spTree>
    <p:extLst>
      <p:ext uri="{BB962C8B-B14F-4D97-AF65-F5344CB8AC3E}">
        <p14:creationId xmlns:p14="http://schemas.microsoft.com/office/powerpoint/2010/main" val="231276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2E35CC-E191-4147-BD57-3CF3ADE9A021}" type="slidenum">
              <a:rPr lang="en-GB" smtClean="0"/>
              <a:t>10</a:t>
            </a:fld>
            <a:endParaRPr lang="en-GB"/>
          </a:p>
        </p:txBody>
      </p:sp>
    </p:spTree>
    <p:extLst>
      <p:ext uri="{BB962C8B-B14F-4D97-AF65-F5344CB8AC3E}">
        <p14:creationId xmlns:p14="http://schemas.microsoft.com/office/powerpoint/2010/main" val="101276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Image P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33F2584-927E-314F-A989-F35BE4802B2F}"/>
              </a:ext>
            </a:extLst>
          </p:cNvPr>
          <p:cNvSpPr>
            <a:spLocks noGrp="1"/>
          </p:cNvSpPr>
          <p:nvPr>
            <p:ph type="pic" sz="quarter" idx="11"/>
          </p:nvPr>
        </p:nvSpPr>
        <p:spPr>
          <a:xfrm>
            <a:off x="452438" y="441325"/>
            <a:ext cx="9001125" cy="3710574"/>
          </a:xfrm>
        </p:spPr>
        <p:txBody>
          <a:bodyPr/>
          <a:lstStyle/>
          <a:p>
            <a:r>
              <a:rPr lang="en-GB"/>
              <a:t>Click icon to add picture</a:t>
            </a:r>
            <a:endParaRPr lang="en-US" dirty="0"/>
          </a:p>
        </p:txBody>
      </p:sp>
      <p:sp>
        <p:nvSpPr>
          <p:cNvPr id="11" name="Text Placeholder 4">
            <a:extLst>
              <a:ext uri="{FF2B5EF4-FFF2-40B4-BE49-F238E27FC236}">
                <a16:creationId xmlns:a16="http://schemas.microsoft.com/office/drawing/2014/main" id="{76715307-4570-4F45-A48D-1C07C5B34546}"/>
              </a:ext>
            </a:extLst>
          </p:cNvPr>
          <p:cNvSpPr>
            <a:spLocks noGrp="1"/>
          </p:cNvSpPr>
          <p:nvPr>
            <p:ph type="body" sz="quarter" idx="16"/>
          </p:nvPr>
        </p:nvSpPr>
        <p:spPr>
          <a:xfrm>
            <a:off x="452438" y="4524799"/>
            <a:ext cx="9001125" cy="1407600"/>
          </a:xfrm>
        </p:spPr>
        <p:txBody>
          <a:bodyPr>
            <a:normAutofit/>
          </a:bodyPr>
          <a:lstStyle>
            <a:lvl1pPr algn="l">
              <a:defRPr sz="1600"/>
            </a:lvl1pPr>
          </a:lstStyle>
          <a:p>
            <a:pPr lvl="0"/>
            <a:r>
              <a:rPr lang="en-GB"/>
              <a:t>Click to edit Master text styles</a:t>
            </a:r>
          </a:p>
        </p:txBody>
      </p:sp>
      <p:cxnSp>
        <p:nvCxnSpPr>
          <p:cNvPr id="5" name="Straight Connector 4">
            <a:extLst>
              <a:ext uri="{FF2B5EF4-FFF2-40B4-BE49-F238E27FC236}">
                <a16:creationId xmlns:a16="http://schemas.microsoft.com/office/drawing/2014/main" id="{1DE08554-7605-770D-0F7D-4CEB0BAD119B}"/>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3">
            <a:extLst>
              <a:ext uri="{FF2B5EF4-FFF2-40B4-BE49-F238E27FC236}">
                <a16:creationId xmlns:a16="http://schemas.microsoft.com/office/drawing/2014/main" id="{BA31FA7E-583E-2D31-6EC3-9FB433AF709E}"/>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46A0AA7-2054-8340-94FB-9D88B455A980}" type="slidenum">
              <a:rPr lang="en-US" sz="975" spc="65" baseline="0" smtClean="0">
                <a:solidFill>
                  <a:schemeClr val="tx1"/>
                </a:solidFill>
                <a:latin typeface="AvantGarde-Medium" pitchFamily="2" charset="77"/>
              </a:rPr>
              <a:t>‹#›</a:t>
            </a:fld>
            <a:r>
              <a:rPr lang="en-US" sz="975" spc="65" baseline="0" dirty="0">
                <a:solidFill>
                  <a:schemeClr val="tx1"/>
                </a:solidFill>
                <a:latin typeface="AvantGarde-Medium" pitchFamily="2" charset="77"/>
              </a:rPr>
              <a:t>/9</a:t>
            </a:r>
          </a:p>
        </p:txBody>
      </p:sp>
    </p:spTree>
    <p:extLst>
      <p:ext uri="{BB962C8B-B14F-4D97-AF65-F5344CB8AC3E}">
        <p14:creationId xmlns:p14="http://schemas.microsoft.com/office/powerpoint/2010/main" val="2049661552"/>
      </p:ext>
    </p:extLst>
  </p:cSld>
  <p:clrMapOvr>
    <a:masterClrMapping/>
  </p:clrMapOvr>
  <p:extLst>
    <p:ext uri="{DCECCB84-F9BA-43D5-87BE-67443E8EF086}">
      <p15:sldGuideLst xmlns:p15="http://schemas.microsoft.com/office/powerpoint/2012/main">
        <p15:guide id="1" orient="horz" pos="25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Image Page">
    <p:spTree>
      <p:nvGrpSpPr>
        <p:cNvPr id="1" name=""/>
        <p:cNvGrpSpPr/>
        <p:nvPr/>
      </p:nvGrpSpPr>
      <p:grpSpPr>
        <a:xfrm>
          <a:off x="0" y="0"/>
          <a:ext cx="0" cy="0"/>
          <a:chOff x="0" y="0"/>
          <a:chExt cx="0" cy="0"/>
        </a:xfrm>
      </p:grpSpPr>
      <p:sp>
        <p:nvSpPr>
          <p:cNvPr id="10" name="Picture Placeholder 11">
            <a:extLst>
              <a:ext uri="{FF2B5EF4-FFF2-40B4-BE49-F238E27FC236}">
                <a16:creationId xmlns:a16="http://schemas.microsoft.com/office/drawing/2014/main" id="{BD0C4A97-542D-FB43-B603-AF5B043C0277}"/>
              </a:ext>
            </a:extLst>
          </p:cNvPr>
          <p:cNvSpPr>
            <a:spLocks noGrp="1"/>
          </p:cNvSpPr>
          <p:nvPr>
            <p:ph type="pic" sz="quarter" idx="11"/>
          </p:nvPr>
        </p:nvSpPr>
        <p:spPr>
          <a:xfrm>
            <a:off x="452438" y="404812"/>
            <a:ext cx="4354811" cy="3711600"/>
          </a:xfrm>
        </p:spPr>
        <p:txBody>
          <a:bodyPr/>
          <a:lstStyle/>
          <a:p>
            <a:r>
              <a:rPr lang="en-GB"/>
              <a:t>Click icon to add picture</a:t>
            </a:r>
            <a:endParaRPr lang="en-US" dirty="0"/>
          </a:p>
        </p:txBody>
      </p:sp>
      <p:sp>
        <p:nvSpPr>
          <p:cNvPr id="11" name="Picture Placeholder 11">
            <a:extLst>
              <a:ext uri="{FF2B5EF4-FFF2-40B4-BE49-F238E27FC236}">
                <a16:creationId xmlns:a16="http://schemas.microsoft.com/office/drawing/2014/main" id="{5FBA8E44-ACB2-1941-8C74-FD2AEDB61A38}"/>
              </a:ext>
            </a:extLst>
          </p:cNvPr>
          <p:cNvSpPr>
            <a:spLocks noGrp="1"/>
          </p:cNvSpPr>
          <p:nvPr>
            <p:ph type="pic" sz="quarter" idx="12"/>
          </p:nvPr>
        </p:nvSpPr>
        <p:spPr>
          <a:xfrm>
            <a:off x="5104588" y="404812"/>
            <a:ext cx="4348975" cy="3711600"/>
          </a:xfrm>
        </p:spPr>
        <p:txBody>
          <a:bodyPr/>
          <a:lstStyle/>
          <a:p>
            <a:r>
              <a:rPr lang="en-GB"/>
              <a:t>Click icon to add picture</a:t>
            </a:r>
            <a:endParaRPr lang="en-US"/>
          </a:p>
        </p:txBody>
      </p:sp>
      <p:cxnSp>
        <p:nvCxnSpPr>
          <p:cNvPr id="13" name="Straight Connector 12">
            <a:extLst>
              <a:ext uri="{FF2B5EF4-FFF2-40B4-BE49-F238E27FC236}">
                <a16:creationId xmlns:a16="http://schemas.microsoft.com/office/drawing/2014/main" id="{244735FA-EB2C-1B4D-B08F-C307707CAD4F}"/>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8AF9F336-1537-DD4E-8B17-DBABB057B1B5}"/>
              </a:ext>
            </a:extLst>
          </p:cNvPr>
          <p:cNvSpPr>
            <a:spLocks noGrp="1"/>
          </p:cNvSpPr>
          <p:nvPr>
            <p:ph type="body" sz="quarter" idx="16"/>
          </p:nvPr>
        </p:nvSpPr>
        <p:spPr>
          <a:xfrm>
            <a:off x="452438" y="4508500"/>
            <a:ext cx="9001125" cy="1407390"/>
          </a:xfrm>
        </p:spPr>
        <p:txBody>
          <a:bodyPr>
            <a:normAutofit/>
          </a:bodyPr>
          <a:lstStyle>
            <a:lvl1pPr algn="l">
              <a:defRPr sz="1600"/>
            </a:lvl1pPr>
          </a:lstStyle>
          <a:p>
            <a:pPr lvl="0"/>
            <a:r>
              <a:rPr lang="en-GB"/>
              <a:t>Click to edit Master text styles</a:t>
            </a:r>
          </a:p>
        </p:txBody>
      </p:sp>
      <p:sp>
        <p:nvSpPr>
          <p:cNvPr id="2" name="Date Placeholder 3">
            <a:extLst>
              <a:ext uri="{FF2B5EF4-FFF2-40B4-BE49-F238E27FC236}">
                <a16:creationId xmlns:a16="http://schemas.microsoft.com/office/drawing/2014/main" id="{BEF6CA27-2CDB-9D9D-F51F-CDDC2410A997}"/>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46A0AA7-2054-8340-94FB-9D88B455A980}" type="slidenum">
              <a:rPr lang="en-US" sz="975" spc="65" baseline="0" smtClean="0">
                <a:solidFill>
                  <a:schemeClr val="tx1"/>
                </a:solidFill>
                <a:latin typeface="AvantGarde-Medium" pitchFamily="2" charset="77"/>
              </a:rPr>
              <a:t>‹#›</a:t>
            </a:fld>
            <a:r>
              <a:rPr lang="en-US" sz="975" spc="65" baseline="0" dirty="0">
                <a:solidFill>
                  <a:schemeClr val="tx1"/>
                </a:solidFill>
                <a:latin typeface="AvantGarde-Medium" pitchFamily="2" charset="77"/>
              </a:rPr>
              <a:t>/9</a:t>
            </a:r>
          </a:p>
        </p:txBody>
      </p:sp>
    </p:spTree>
    <p:extLst>
      <p:ext uri="{BB962C8B-B14F-4D97-AF65-F5344CB8AC3E}">
        <p14:creationId xmlns:p14="http://schemas.microsoft.com/office/powerpoint/2010/main" val="3326015455"/>
      </p:ext>
    </p:extLst>
  </p:cSld>
  <p:clrMapOvr>
    <a:masterClrMapping/>
  </p:clrMapOvr>
  <p:extLst>
    <p:ext uri="{DCECCB84-F9BA-43D5-87BE-67443E8EF086}">
      <p15:sldGuideLst xmlns:p15="http://schemas.microsoft.com/office/powerpoint/2012/main">
        <p15:guide id="1" pos="3120" userDrawn="1">
          <p15:clr>
            <a:srgbClr val="FBAE40"/>
          </p15:clr>
        </p15:guide>
        <p15:guide id="2" pos="16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Image Page">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319119D9-09DE-9A46-BF42-2C3642E5B8D1}"/>
              </a:ext>
            </a:extLst>
          </p:cNvPr>
          <p:cNvSpPr>
            <a:spLocks noGrp="1"/>
          </p:cNvSpPr>
          <p:nvPr>
            <p:ph type="pic" sz="quarter" idx="15"/>
          </p:nvPr>
        </p:nvSpPr>
        <p:spPr>
          <a:xfrm>
            <a:off x="3572400" y="404812"/>
            <a:ext cx="2761200" cy="3711600"/>
          </a:xfrm>
        </p:spPr>
        <p:txBody>
          <a:bodyPr/>
          <a:lstStyle/>
          <a:p>
            <a:r>
              <a:rPr lang="en-GB"/>
              <a:t>Click icon to add picture</a:t>
            </a:r>
            <a:endParaRPr lang="en-US"/>
          </a:p>
        </p:txBody>
      </p:sp>
      <p:sp>
        <p:nvSpPr>
          <p:cNvPr id="17" name="Picture Placeholder 11">
            <a:extLst>
              <a:ext uri="{FF2B5EF4-FFF2-40B4-BE49-F238E27FC236}">
                <a16:creationId xmlns:a16="http://schemas.microsoft.com/office/drawing/2014/main" id="{440FB201-D254-1146-8FD0-7BF3D11C1548}"/>
              </a:ext>
            </a:extLst>
          </p:cNvPr>
          <p:cNvSpPr>
            <a:spLocks noGrp="1"/>
          </p:cNvSpPr>
          <p:nvPr>
            <p:ph type="pic" sz="quarter" idx="16"/>
          </p:nvPr>
        </p:nvSpPr>
        <p:spPr>
          <a:xfrm>
            <a:off x="6692363" y="404812"/>
            <a:ext cx="2761200" cy="3711600"/>
          </a:xfrm>
        </p:spPr>
        <p:txBody>
          <a:bodyPr/>
          <a:lstStyle/>
          <a:p>
            <a:r>
              <a:rPr lang="en-GB"/>
              <a:t>Click icon to add picture</a:t>
            </a:r>
            <a:endParaRPr lang="en-US"/>
          </a:p>
        </p:txBody>
      </p:sp>
      <p:sp>
        <p:nvSpPr>
          <p:cNvPr id="18" name="Picture Placeholder 11">
            <a:extLst>
              <a:ext uri="{FF2B5EF4-FFF2-40B4-BE49-F238E27FC236}">
                <a16:creationId xmlns:a16="http://schemas.microsoft.com/office/drawing/2014/main" id="{78527B0B-34F3-AA49-89B4-D5475E7660B3}"/>
              </a:ext>
            </a:extLst>
          </p:cNvPr>
          <p:cNvSpPr>
            <a:spLocks noGrp="1"/>
          </p:cNvSpPr>
          <p:nvPr>
            <p:ph type="pic" sz="quarter" idx="17"/>
          </p:nvPr>
        </p:nvSpPr>
        <p:spPr>
          <a:xfrm>
            <a:off x="452437" y="416101"/>
            <a:ext cx="2761817" cy="3711600"/>
          </a:xfrm>
        </p:spPr>
        <p:txBody>
          <a:bodyPr/>
          <a:lstStyle/>
          <a:p>
            <a:r>
              <a:rPr lang="en-GB"/>
              <a:t>Click icon to add picture</a:t>
            </a:r>
            <a:endParaRPr lang="en-US"/>
          </a:p>
        </p:txBody>
      </p:sp>
      <p:sp>
        <p:nvSpPr>
          <p:cNvPr id="13" name="Text Placeholder 4">
            <a:extLst>
              <a:ext uri="{FF2B5EF4-FFF2-40B4-BE49-F238E27FC236}">
                <a16:creationId xmlns:a16="http://schemas.microsoft.com/office/drawing/2014/main" id="{0F138B24-6697-F24D-B876-36A8044982FD}"/>
              </a:ext>
            </a:extLst>
          </p:cNvPr>
          <p:cNvSpPr>
            <a:spLocks noGrp="1"/>
          </p:cNvSpPr>
          <p:nvPr>
            <p:ph type="body" sz="quarter" idx="18"/>
          </p:nvPr>
        </p:nvSpPr>
        <p:spPr>
          <a:xfrm>
            <a:off x="452438" y="4508500"/>
            <a:ext cx="9001125" cy="1407387"/>
          </a:xfrm>
        </p:spPr>
        <p:txBody>
          <a:bodyPr>
            <a:normAutofit/>
          </a:bodyPr>
          <a:lstStyle>
            <a:lvl1pPr algn="l">
              <a:defRPr sz="1600"/>
            </a:lvl1pPr>
          </a:lstStyle>
          <a:p>
            <a:pPr lvl="0"/>
            <a:r>
              <a:rPr lang="en-GB"/>
              <a:t>Click to edit Master text styles</a:t>
            </a:r>
          </a:p>
        </p:txBody>
      </p:sp>
      <p:cxnSp>
        <p:nvCxnSpPr>
          <p:cNvPr id="4" name="Straight Connector 3">
            <a:extLst>
              <a:ext uri="{FF2B5EF4-FFF2-40B4-BE49-F238E27FC236}">
                <a16:creationId xmlns:a16="http://schemas.microsoft.com/office/drawing/2014/main" id="{23885255-EE2C-40AA-D393-8AA595A485FB}"/>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Date Placeholder 3">
            <a:extLst>
              <a:ext uri="{FF2B5EF4-FFF2-40B4-BE49-F238E27FC236}">
                <a16:creationId xmlns:a16="http://schemas.microsoft.com/office/drawing/2014/main" id="{B9C10F3E-B584-7552-663B-4234212EAE55}"/>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46A0AA7-2054-8340-94FB-9D88B455A980}" type="slidenum">
              <a:rPr lang="en-US" sz="975" spc="65" baseline="0" smtClean="0">
                <a:solidFill>
                  <a:schemeClr val="tx1"/>
                </a:solidFill>
                <a:latin typeface="AvantGarde-Medium" pitchFamily="2" charset="77"/>
              </a:rPr>
              <a:t>‹#›</a:t>
            </a:fld>
            <a:r>
              <a:rPr lang="en-US" sz="975" spc="65" baseline="0" dirty="0">
                <a:solidFill>
                  <a:schemeClr val="tx1"/>
                </a:solidFill>
                <a:latin typeface="AvantGarde-Medium" pitchFamily="2" charset="77"/>
              </a:rPr>
              <a:t>/9</a:t>
            </a:r>
          </a:p>
        </p:txBody>
      </p:sp>
    </p:spTree>
    <p:extLst>
      <p:ext uri="{BB962C8B-B14F-4D97-AF65-F5344CB8AC3E}">
        <p14:creationId xmlns:p14="http://schemas.microsoft.com/office/powerpoint/2010/main" val="1547095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Image Page">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319119D9-09DE-9A46-BF42-2C3642E5B8D1}"/>
              </a:ext>
            </a:extLst>
          </p:cNvPr>
          <p:cNvSpPr>
            <a:spLocks noGrp="1"/>
          </p:cNvSpPr>
          <p:nvPr>
            <p:ph type="pic" sz="quarter" idx="15"/>
          </p:nvPr>
        </p:nvSpPr>
        <p:spPr>
          <a:xfrm>
            <a:off x="2757487" y="404814"/>
            <a:ext cx="2015999" cy="3711600"/>
          </a:xfrm>
        </p:spPr>
        <p:txBody>
          <a:bodyPr/>
          <a:lstStyle/>
          <a:p>
            <a:r>
              <a:rPr lang="en-GB"/>
              <a:t>Click icon to add picture</a:t>
            </a:r>
            <a:endParaRPr lang="en-US"/>
          </a:p>
        </p:txBody>
      </p:sp>
      <p:sp>
        <p:nvSpPr>
          <p:cNvPr id="17" name="Picture Placeholder 11">
            <a:extLst>
              <a:ext uri="{FF2B5EF4-FFF2-40B4-BE49-F238E27FC236}">
                <a16:creationId xmlns:a16="http://schemas.microsoft.com/office/drawing/2014/main" id="{440FB201-D254-1146-8FD0-7BF3D11C1548}"/>
              </a:ext>
            </a:extLst>
          </p:cNvPr>
          <p:cNvSpPr>
            <a:spLocks noGrp="1"/>
          </p:cNvSpPr>
          <p:nvPr>
            <p:ph type="pic" sz="quarter" idx="16"/>
          </p:nvPr>
        </p:nvSpPr>
        <p:spPr>
          <a:xfrm>
            <a:off x="5097465" y="404813"/>
            <a:ext cx="2015999" cy="3711600"/>
          </a:xfrm>
        </p:spPr>
        <p:txBody>
          <a:bodyPr/>
          <a:lstStyle/>
          <a:p>
            <a:r>
              <a:rPr lang="en-GB"/>
              <a:t>Click icon to add picture</a:t>
            </a:r>
            <a:endParaRPr lang="en-US"/>
          </a:p>
        </p:txBody>
      </p:sp>
      <p:sp>
        <p:nvSpPr>
          <p:cNvPr id="18" name="Picture Placeholder 11">
            <a:extLst>
              <a:ext uri="{FF2B5EF4-FFF2-40B4-BE49-F238E27FC236}">
                <a16:creationId xmlns:a16="http://schemas.microsoft.com/office/drawing/2014/main" id="{78527B0B-34F3-AA49-89B4-D5475E7660B3}"/>
              </a:ext>
            </a:extLst>
          </p:cNvPr>
          <p:cNvSpPr>
            <a:spLocks noGrp="1"/>
          </p:cNvSpPr>
          <p:nvPr>
            <p:ph type="pic" sz="quarter" idx="17"/>
          </p:nvPr>
        </p:nvSpPr>
        <p:spPr>
          <a:xfrm>
            <a:off x="454078" y="414808"/>
            <a:ext cx="2015999" cy="3711600"/>
          </a:xfrm>
        </p:spPr>
        <p:txBody>
          <a:bodyPr/>
          <a:lstStyle/>
          <a:p>
            <a:r>
              <a:rPr lang="en-GB"/>
              <a:t>Click icon to add picture</a:t>
            </a:r>
            <a:endParaRPr lang="en-US"/>
          </a:p>
        </p:txBody>
      </p:sp>
      <p:sp>
        <p:nvSpPr>
          <p:cNvPr id="10" name="Picture Placeholder 11">
            <a:extLst>
              <a:ext uri="{FF2B5EF4-FFF2-40B4-BE49-F238E27FC236}">
                <a16:creationId xmlns:a16="http://schemas.microsoft.com/office/drawing/2014/main" id="{5F4248C9-10D1-7C49-9179-DCD8B6AB4B4E}"/>
              </a:ext>
            </a:extLst>
          </p:cNvPr>
          <p:cNvSpPr>
            <a:spLocks noGrp="1"/>
          </p:cNvSpPr>
          <p:nvPr>
            <p:ph type="pic" sz="quarter" idx="18"/>
          </p:nvPr>
        </p:nvSpPr>
        <p:spPr>
          <a:xfrm>
            <a:off x="7438731" y="405799"/>
            <a:ext cx="2015999" cy="3711600"/>
          </a:xfrm>
        </p:spPr>
        <p:txBody>
          <a:bodyPr/>
          <a:lstStyle/>
          <a:p>
            <a:r>
              <a:rPr lang="en-GB"/>
              <a:t>Click icon to add picture</a:t>
            </a:r>
            <a:endParaRPr lang="en-US"/>
          </a:p>
        </p:txBody>
      </p:sp>
      <p:sp>
        <p:nvSpPr>
          <p:cNvPr id="13" name="Text Placeholder 4">
            <a:extLst>
              <a:ext uri="{FF2B5EF4-FFF2-40B4-BE49-F238E27FC236}">
                <a16:creationId xmlns:a16="http://schemas.microsoft.com/office/drawing/2014/main" id="{628816B9-B450-DB49-A215-38FBF8DA4013}"/>
              </a:ext>
            </a:extLst>
          </p:cNvPr>
          <p:cNvSpPr>
            <a:spLocks noGrp="1"/>
          </p:cNvSpPr>
          <p:nvPr>
            <p:ph type="body" sz="quarter" idx="19"/>
          </p:nvPr>
        </p:nvSpPr>
        <p:spPr>
          <a:xfrm>
            <a:off x="452438" y="4508500"/>
            <a:ext cx="9001125" cy="1407600"/>
          </a:xfrm>
        </p:spPr>
        <p:txBody>
          <a:bodyPr/>
          <a:lstStyle>
            <a:lvl1pPr algn="l">
              <a:defRPr/>
            </a:lvl1pPr>
          </a:lstStyle>
          <a:p>
            <a:pPr lvl="0"/>
            <a:r>
              <a:rPr lang="en-GB"/>
              <a:t>Click to edit Master text styles</a:t>
            </a:r>
          </a:p>
        </p:txBody>
      </p:sp>
      <p:cxnSp>
        <p:nvCxnSpPr>
          <p:cNvPr id="2" name="Straight Connector 1">
            <a:extLst>
              <a:ext uri="{FF2B5EF4-FFF2-40B4-BE49-F238E27FC236}">
                <a16:creationId xmlns:a16="http://schemas.microsoft.com/office/drawing/2014/main" id="{BF175BF4-8CD0-445C-7AB6-B9158D405068}"/>
              </a:ext>
            </a:extLst>
          </p:cNvPr>
          <p:cNvCxnSpPr>
            <a:cxnSpLocks/>
          </p:cNvCxnSpPr>
          <p:nvPr userDrawn="1"/>
        </p:nvCxnSpPr>
        <p:spPr>
          <a:xfrm>
            <a:off x="452438" y="6062382"/>
            <a:ext cx="9001125"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3">
            <a:extLst>
              <a:ext uri="{FF2B5EF4-FFF2-40B4-BE49-F238E27FC236}">
                <a16:creationId xmlns:a16="http://schemas.microsoft.com/office/drawing/2014/main" id="{5830288A-044B-F9BC-7A5E-11EDE480E2E7}"/>
              </a:ext>
            </a:extLst>
          </p:cNvPr>
          <p:cNvSpPr txBox="1">
            <a:spLocks/>
          </p:cNvSpPr>
          <p:nvPr userDrawn="1"/>
        </p:nvSpPr>
        <p:spPr>
          <a:xfrm>
            <a:off x="7351553" y="6344446"/>
            <a:ext cx="2101814" cy="173831"/>
          </a:xfrm>
          <a:prstGeom prst="rect">
            <a:avLst/>
          </a:prstGeom>
        </p:spPr>
        <p:txBody>
          <a:bodyPr vert="horz" lIns="0" tIns="0" rIns="0" bIns="0" rtlCol="0" anchor="b"/>
          <a:lstStyle>
            <a:defPPr>
              <a:defRPr lang="en-US"/>
            </a:defPPr>
            <a:lvl1pPr marL="0" algn="l" defTabSz="914400" rtl="0" eaLnBrk="1" latinLnBrk="0" hangingPunct="1">
              <a:defRPr lang="en-AU" sz="1000" kern="1200" spc="100" baseline="0" smtClean="0">
                <a:solidFill>
                  <a:schemeClr val="accent2"/>
                </a:solidFill>
                <a:effectLst/>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46A0AA7-2054-8340-94FB-9D88B455A980}" type="slidenum">
              <a:rPr lang="en-US" sz="975" spc="65" baseline="0" smtClean="0">
                <a:solidFill>
                  <a:schemeClr val="tx1"/>
                </a:solidFill>
                <a:latin typeface="AvantGarde-Medium" pitchFamily="2" charset="77"/>
              </a:rPr>
              <a:t>‹#›</a:t>
            </a:fld>
            <a:r>
              <a:rPr lang="en-US" sz="975" spc="65" baseline="0" dirty="0">
                <a:solidFill>
                  <a:schemeClr val="tx1"/>
                </a:solidFill>
                <a:latin typeface="AvantGarde-Medium" pitchFamily="2" charset="77"/>
              </a:rPr>
              <a:t>/9</a:t>
            </a:r>
          </a:p>
        </p:txBody>
      </p:sp>
    </p:spTree>
    <p:extLst>
      <p:ext uri="{BB962C8B-B14F-4D97-AF65-F5344CB8AC3E}">
        <p14:creationId xmlns:p14="http://schemas.microsoft.com/office/powerpoint/2010/main" val="3441988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00C723-683A-1741-86AE-CF4FC207B506}"/>
              </a:ext>
            </a:extLst>
          </p:cNvPr>
          <p:cNvSpPr/>
          <p:nvPr userDrawn="1"/>
        </p:nvSpPr>
        <p:spPr>
          <a:xfrm>
            <a:off x="0" y="5467156"/>
            <a:ext cx="3474719" cy="13908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15">
            <a:extLst>
              <a:ext uri="{FF2B5EF4-FFF2-40B4-BE49-F238E27FC236}">
                <a16:creationId xmlns:a16="http://schemas.microsoft.com/office/drawing/2014/main" id="{884724E3-778A-3241-9E2B-67AC62965B7B}"/>
              </a:ext>
            </a:extLst>
          </p:cNvPr>
          <p:cNvSpPr>
            <a:spLocks noGrp="1"/>
          </p:cNvSpPr>
          <p:nvPr>
            <p:ph type="title" hasCustomPrompt="1"/>
          </p:nvPr>
        </p:nvSpPr>
        <p:spPr>
          <a:xfrm>
            <a:off x="452438" y="1920193"/>
            <a:ext cx="4354808" cy="1226903"/>
          </a:xfrm>
        </p:spPr>
        <p:txBody>
          <a:bodyPr lIns="0" tIns="0" rIns="0" bIns="0">
            <a:normAutofit/>
          </a:bodyPr>
          <a:lstStyle>
            <a:lvl1pPr algn="l">
              <a:lnSpc>
                <a:spcPct val="100000"/>
              </a:lnSpc>
              <a:defRPr sz="2800" b="1" i="0">
                <a:latin typeface="Montserrat SemiBold" pitchFamily="2" charset="77"/>
              </a:defRPr>
            </a:lvl1pPr>
          </a:lstStyle>
          <a:p>
            <a:r>
              <a:rPr lang="en-GB" dirty="0"/>
              <a:t>Title goes here</a:t>
            </a:r>
            <a:endParaRPr lang="en-US" dirty="0"/>
          </a:p>
        </p:txBody>
      </p:sp>
      <p:sp>
        <p:nvSpPr>
          <p:cNvPr id="29" name="Picture Placeholder 27">
            <a:extLst>
              <a:ext uri="{FF2B5EF4-FFF2-40B4-BE49-F238E27FC236}">
                <a16:creationId xmlns:a16="http://schemas.microsoft.com/office/drawing/2014/main" id="{A6FF613D-5920-254D-AE42-31635B1C47E8}"/>
              </a:ext>
            </a:extLst>
          </p:cNvPr>
          <p:cNvSpPr>
            <a:spLocks noGrp="1"/>
          </p:cNvSpPr>
          <p:nvPr>
            <p:ph type="pic" sz="quarter" idx="11"/>
          </p:nvPr>
        </p:nvSpPr>
        <p:spPr>
          <a:xfrm>
            <a:off x="5098755" y="0"/>
            <a:ext cx="4807245" cy="6858000"/>
          </a:xfrm>
          <a:prstGeom prst="rect">
            <a:avLst/>
          </a:prstGeom>
        </p:spPr>
        <p:txBody>
          <a:bodyPr anchor="ctr"/>
          <a:lstStyle>
            <a:lvl1pPr marL="0" indent="0" algn="ctr">
              <a:buNone/>
              <a:defRPr sz="813">
                <a:latin typeface="AvantGarde-Medium" pitchFamily="2" charset="77"/>
              </a:defRPr>
            </a:lvl1pPr>
          </a:lstStyle>
          <a:p>
            <a:r>
              <a:rPr lang="en-GB"/>
              <a:t>Click icon to add picture</a:t>
            </a:r>
            <a:endParaRPr lang="en-US" dirty="0"/>
          </a:p>
        </p:txBody>
      </p:sp>
      <p:sp>
        <p:nvSpPr>
          <p:cNvPr id="5" name="Text Placeholder 3">
            <a:extLst>
              <a:ext uri="{FF2B5EF4-FFF2-40B4-BE49-F238E27FC236}">
                <a16:creationId xmlns:a16="http://schemas.microsoft.com/office/drawing/2014/main" id="{B597F361-B3C4-C97C-5F46-36ECC41A795B}"/>
              </a:ext>
            </a:extLst>
          </p:cNvPr>
          <p:cNvSpPr>
            <a:spLocks noGrp="1"/>
          </p:cNvSpPr>
          <p:nvPr>
            <p:ph type="body" sz="quarter" idx="12"/>
          </p:nvPr>
        </p:nvSpPr>
        <p:spPr>
          <a:xfrm>
            <a:off x="452438" y="3429000"/>
            <a:ext cx="4354512" cy="15081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14" name="Picture 13">
            <a:extLst>
              <a:ext uri="{FF2B5EF4-FFF2-40B4-BE49-F238E27FC236}">
                <a16:creationId xmlns:a16="http://schemas.microsoft.com/office/drawing/2014/main" id="{A005BEE1-0AD8-9AA9-AC3A-2B18BA2A06F8}"/>
              </a:ext>
            </a:extLst>
          </p:cNvPr>
          <p:cNvPicPr>
            <a:picLocks noChangeAspect="1"/>
          </p:cNvPicPr>
          <p:nvPr userDrawn="1"/>
        </p:nvPicPr>
        <p:blipFill rotWithShape="1">
          <a:blip r:embed="rId2"/>
          <a:srcRect r="6322"/>
          <a:stretch/>
        </p:blipFill>
        <p:spPr>
          <a:xfrm>
            <a:off x="3566899" y="435318"/>
            <a:ext cx="1027225" cy="705404"/>
          </a:xfrm>
          <a:prstGeom prst="rect">
            <a:avLst/>
          </a:prstGeom>
        </p:spPr>
      </p:pic>
      <p:pic>
        <p:nvPicPr>
          <p:cNvPr id="3" name="Picture 2">
            <a:extLst>
              <a:ext uri="{FF2B5EF4-FFF2-40B4-BE49-F238E27FC236}">
                <a16:creationId xmlns:a16="http://schemas.microsoft.com/office/drawing/2014/main" id="{D0C3E77E-D7E0-63E7-527B-052C9255802B}"/>
              </a:ext>
            </a:extLst>
          </p:cNvPr>
          <p:cNvPicPr>
            <a:picLocks noChangeAspect="1"/>
          </p:cNvPicPr>
          <p:nvPr userDrawn="1"/>
        </p:nvPicPr>
        <p:blipFill>
          <a:blip r:embed="rId3"/>
          <a:stretch>
            <a:fillRect/>
          </a:stretch>
        </p:blipFill>
        <p:spPr>
          <a:xfrm>
            <a:off x="401821" y="424415"/>
            <a:ext cx="3132652" cy="716307"/>
          </a:xfrm>
          <a:prstGeom prst="rect">
            <a:avLst/>
          </a:prstGeom>
        </p:spPr>
      </p:pic>
      <p:pic>
        <p:nvPicPr>
          <p:cNvPr id="7" name="Picture 6">
            <a:extLst>
              <a:ext uri="{FF2B5EF4-FFF2-40B4-BE49-F238E27FC236}">
                <a16:creationId xmlns:a16="http://schemas.microsoft.com/office/drawing/2014/main" id="{7386BDCE-F91A-B47C-F467-BFCFB38F9DAE}"/>
              </a:ext>
            </a:extLst>
          </p:cNvPr>
          <p:cNvPicPr>
            <a:picLocks noChangeAspect="1"/>
          </p:cNvPicPr>
          <p:nvPr userDrawn="1"/>
        </p:nvPicPr>
        <p:blipFill>
          <a:blip r:embed="rId3"/>
          <a:srcRect l="31677" r="60607"/>
          <a:stretch>
            <a:fillRect/>
          </a:stretch>
        </p:blipFill>
        <p:spPr>
          <a:xfrm>
            <a:off x="3497752" y="424415"/>
            <a:ext cx="241705" cy="716307"/>
          </a:xfrm>
          <a:prstGeom prst="rect">
            <a:avLst/>
          </a:prstGeom>
        </p:spPr>
      </p:pic>
    </p:spTree>
    <p:extLst>
      <p:ext uri="{BB962C8B-B14F-4D97-AF65-F5344CB8AC3E}">
        <p14:creationId xmlns:p14="http://schemas.microsoft.com/office/powerpoint/2010/main" val="3632986374"/>
      </p:ext>
    </p:extLst>
  </p:cSld>
  <p:clrMapOvr>
    <a:masterClrMapping/>
  </p:clrMapOvr>
  <p:extLst>
    <p:ext uri="{DCECCB84-F9BA-43D5-87BE-67443E8EF086}">
      <p15:sldGuideLst xmlns:p15="http://schemas.microsoft.com/office/powerpoint/2012/main">
        <p15:guide id="1" orient="horz" pos="379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5D003B0-AB43-C04F-91EE-36EBDFB220E4}"/>
              </a:ext>
            </a:extLst>
          </p:cNvPr>
          <p:cNvCxnSpPr>
            <a:cxnSpLocks/>
          </p:cNvCxnSpPr>
          <p:nvPr userDrawn="1"/>
        </p:nvCxnSpPr>
        <p:spPr>
          <a:xfrm flipH="1">
            <a:off x="463379" y="3577475"/>
            <a:ext cx="434357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F8F3B93-FF82-A640-B940-A5193ABE37DA}"/>
              </a:ext>
            </a:extLst>
          </p:cNvPr>
          <p:cNvCxnSpPr>
            <a:cxnSpLocks/>
          </p:cNvCxnSpPr>
          <p:nvPr userDrawn="1"/>
        </p:nvCxnSpPr>
        <p:spPr>
          <a:xfrm flipH="1">
            <a:off x="463379" y="1614240"/>
            <a:ext cx="4343571"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33" name="Picture Placeholder 27">
            <a:extLst>
              <a:ext uri="{FF2B5EF4-FFF2-40B4-BE49-F238E27FC236}">
                <a16:creationId xmlns:a16="http://schemas.microsoft.com/office/drawing/2014/main" id="{24C543C9-D481-9442-AF2C-CB9B075691E3}"/>
              </a:ext>
            </a:extLst>
          </p:cNvPr>
          <p:cNvSpPr>
            <a:spLocks noGrp="1"/>
          </p:cNvSpPr>
          <p:nvPr>
            <p:ph type="pic" sz="quarter" idx="11"/>
          </p:nvPr>
        </p:nvSpPr>
        <p:spPr>
          <a:xfrm>
            <a:off x="5099051" y="0"/>
            <a:ext cx="4806949" cy="6858000"/>
          </a:xfrm>
          <a:prstGeom prst="rect">
            <a:avLst/>
          </a:prstGeom>
        </p:spPr>
        <p:txBody>
          <a:bodyPr anchor="ctr"/>
          <a:lstStyle>
            <a:lvl1pPr marL="0" indent="0" algn="ctr">
              <a:buNone/>
              <a:defRPr sz="813">
                <a:latin typeface="AvantGarde-Medium" pitchFamily="2" charset="77"/>
              </a:defRPr>
            </a:lvl1pPr>
          </a:lstStyle>
          <a:p>
            <a:r>
              <a:rPr lang="en-GB"/>
              <a:t>Click icon to add picture</a:t>
            </a:r>
            <a:endParaRPr lang="en-US" dirty="0"/>
          </a:p>
        </p:txBody>
      </p:sp>
      <p:sp>
        <p:nvSpPr>
          <p:cNvPr id="16" name="Text Placeholder 3">
            <a:extLst>
              <a:ext uri="{FF2B5EF4-FFF2-40B4-BE49-F238E27FC236}">
                <a16:creationId xmlns:a16="http://schemas.microsoft.com/office/drawing/2014/main" id="{AEAF09FA-11C3-6A42-8032-1267F1227DFB}"/>
              </a:ext>
            </a:extLst>
          </p:cNvPr>
          <p:cNvSpPr>
            <a:spLocks noGrp="1"/>
          </p:cNvSpPr>
          <p:nvPr>
            <p:ph type="body" sz="quarter" idx="15"/>
          </p:nvPr>
        </p:nvSpPr>
        <p:spPr>
          <a:xfrm>
            <a:off x="2757487" y="1899990"/>
            <a:ext cx="2049361" cy="1433004"/>
          </a:xfrm>
        </p:spPr>
        <p:txBody>
          <a:bodyPr>
            <a:normAutofit/>
          </a:bodyPr>
          <a:lstStyle>
            <a:lvl1pPr>
              <a:defRPr sz="1200"/>
            </a:lvl1pPr>
          </a:lstStyle>
          <a:p>
            <a:pPr lvl="0"/>
            <a:r>
              <a:rPr lang="en-GB"/>
              <a:t>Click to edit Master text styles</a:t>
            </a:r>
          </a:p>
        </p:txBody>
      </p:sp>
      <p:pic>
        <p:nvPicPr>
          <p:cNvPr id="11" name="Picture 10">
            <a:extLst>
              <a:ext uri="{FF2B5EF4-FFF2-40B4-BE49-F238E27FC236}">
                <a16:creationId xmlns:a16="http://schemas.microsoft.com/office/drawing/2014/main" id="{7A768E73-B085-FF4A-8F32-453D414FE047}"/>
              </a:ext>
            </a:extLst>
          </p:cNvPr>
          <p:cNvPicPr>
            <a:picLocks noChangeAspect="1"/>
          </p:cNvPicPr>
          <p:nvPr userDrawn="1"/>
        </p:nvPicPr>
        <p:blipFill>
          <a:blip r:embed="rId2"/>
          <a:stretch>
            <a:fillRect/>
          </a:stretch>
        </p:blipFill>
        <p:spPr>
          <a:xfrm>
            <a:off x="301625" y="1761362"/>
            <a:ext cx="1315640" cy="846346"/>
          </a:xfrm>
          <a:prstGeom prst="rect">
            <a:avLst/>
          </a:prstGeom>
        </p:spPr>
      </p:pic>
      <p:sp>
        <p:nvSpPr>
          <p:cNvPr id="2" name="Title 1">
            <a:extLst>
              <a:ext uri="{FF2B5EF4-FFF2-40B4-BE49-F238E27FC236}">
                <a16:creationId xmlns:a16="http://schemas.microsoft.com/office/drawing/2014/main" id="{A576499A-07DD-1A4D-9B37-472353359EAE}"/>
              </a:ext>
            </a:extLst>
          </p:cNvPr>
          <p:cNvSpPr>
            <a:spLocks noGrp="1"/>
          </p:cNvSpPr>
          <p:nvPr>
            <p:ph type="title"/>
          </p:nvPr>
        </p:nvSpPr>
        <p:spPr>
          <a:xfrm>
            <a:off x="463379" y="426787"/>
            <a:ext cx="4343571" cy="814140"/>
          </a:xfrm>
        </p:spPr>
        <p:txBody>
          <a:bodyPr/>
          <a:lstStyle/>
          <a:p>
            <a:r>
              <a:rPr lang="en-GB"/>
              <a:t>Click to edit Master title style</a:t>
            </a:r>
            <a:endParaRPr lang="en-US"/>
          </a:p>
        </p:txBody>
      </p:sp>
      <p:sp>
        <p:nvSpPr>
          <p:cNvPr id="3" name="Rectangle 2">
            <a:extLst>
              <a:ext uri="{FF2B5EF4-FFF2-40B4-BE49-F238E27FC236}">
                <a16:creationId xmlns:a16="http://schemas.microsoft.com/office/drawing/2014/main" id="{3F5B17BE-072C-A947-AE50-D6A7848C115D}"/>
              </a:ext>
            </a:extLst>
          </p:cNvPr>
          <p:cNvSpPr/>
          <p:nvPr userDrawn="1"/>
        </p:nvSpPr>
        <p:spPr>
          <a:xfrm>
            <a:off x="0" y="5876925"/>
            <a:ext cx="3562066" cy="981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A841692-7692-8144-BC4D-6A0087E526BB}"/>
              </a:ext>
            </a:extLst>
          </p:cNvPr>
          <p:cNvSpPr/>
          <p:nvPr userDrawn="1"/>
        </p:nvSpPr>
        <p:spPr>
          <a:xfrm>
            <a:off x="452438" y="6355542"/>
            <a:ext cx="2106312" cy="129138"/>
          </a:xfrm>
          <a:prstGeom prst="rect">
            <a:avLst/>
          </a:prstGeom>
        </p:spPr>
        <p:txBody>
          <a:bodyPr wrap="square" lIns="0" tIns="0" rIns="0" bIns="0">
            <a:spAutoFit/>
          </a:bodyPr>
          <a:lstStyle/>
          <a:p>
            <a:pPr marL="0" marR="0" indent="0" algn="l" defTabSz="914400" rtl="0" eaLnBrk="1" fontAlgn="auto" latinLnBrk="0" hangingPunct="1">
              <a:lnSpc>
                <a:spcPct val="110000"/>
              </a:lnSpc>
              <a:spcBef>
                <a:spcPts val="0"/>
              </a:spcBef>
              <a:spcAft>
                <a:spcPts val="0"/>
              </a:spcAft>
              <a:buClrTx/>
              <a:buSzTx/>
              <a:buFontTx/>
              <a:buNone/>
              <a:tabLst/>
              <a:defRPr/>
            </a:pPr>
            <a:r>
              <a:rPr lang="en-AU" sz="813" b="0" i="0" kern="1200" spc="33" baseline="0" dirty="0">
                <a:solidFill>
                  <a:schemeClr val="tx1"/>
                </a:solidFill>
                <a:effectLst/>
                <a:latin typeface="AvantGarde-Medium" pitchFamily="2" charset="77"/>
                <a:ea typeface="+mn-ea"/>
                <a:cs typeface="+mn-cs"/>
              </a:rPr>
              <a:t>© Commonwealth of Australia 2026 </a:t>
            </a:r>
          </a:p>
        </p:txBody>
      </p:sp>
      <p:sp>
        <p:nvSpPr>
          <p:cNvPr id="12" name="Text Placeholder 3">
            <a:extLst>
              <a:ext uri="{FF2B5EF4-FFF2-40B4-BE49-F238E27FC236}">
                <a16:creationId xmlns:a16="http://schemas.microsoft.com/office/drawing/2014/main" id="{45E58BA9-EFE9-0F4E-7A6B-89A7B18947F6}"/>
              </a:ext>
            </a:extLst>
          </p:cNvPr>
          <p:cNvSpPr>
            <a:spLocks noGrp="1"/>
          </p:cNvSpPr>
          <p:nvPr>
            <p:ph type="body" sz="quarter" idx="16"/>
          </p:nvPr>
        </p:nvSpPr>
        <p:spPr>
          <a:xfrm>
            <a:off x="2757487" y="3893215"/>
            <a:ext cx="2049361" cy="1433004"/>
          </a:xfrm>
        </p:spPr>
        <p:txBody>
          <a:bodyPr>
            <a:normAutofit/>
          </a:bodyPr>
          <a:lstStyle>
            <a:lvl1pPr>
              <a:defRPr sz="1200"/>
            </a:lvl1pPr>
          </a:lstStyle>
          <a:p>
            <a:pPr lvl="0"/>
            <a:r>
              <a:rPr lang="en-GB"/>
              <a:t>Click to edit Master text styles</a:t>
            </a:r>
          </a:p>
        </p:txBody>
      </p:sp>
      <p:pic>
        <p:nvPicPr>
          <p:cNvPr id="18" name="Picture 17">
            <a:extLst>
              <a:ext uri="{FF2B5EF4-FFF2-40B4-BE49-F238E27FC236}">
                <a16:creationId xmlns:a16="http://schemas.microsoft.com/office/drawing/2014/main" id="{DB274A00-2CBB-4EF7-E806-AFD269CBD75D}"/>
              </a:ext>
            </a:extLst>
          </p:cNvPr>
          <p:cNvPicPr>
            <a:picLocks noChangeAspect="1"/>
          </p:cNvPicPr>
          <p:nvPr userDrawn="1"/>
        </p:nvPicPr>
        <p:blipFill>
          <a:blip r:embed="rId3"/>
          <a:srcRect l="38716" t="21087" b="23498"/>
          <a:stretch>
            <a:fillRect/>
          </a:stretch>
        </p:blipFill>
        <p:spPr>
          <a:xfrm>
            <a:off x="452438" y="3893215"/>
            <a:ext cx="1824989" cy="380820"/>
          </a:xfrm>
          <a:prstGeom prst="rect">
            <a:avLst/>
          </a:prstGeom>
        </p:spPr>
      </p:pic>
      <p:cxnSp>
        <p:nvCxnSpPr>
          <p:cNvPr id="13" name="Straight Connector 12">
            <a:extLst>
              <a:ext uri="{FF2B5EF4-FFF2-40B4-BE49-F238E27FC236}">
                <a16:creationId xmlns:a16="http://schemas.microsoft.com/office/drawing/2014/main" id="{3A5C4855-067E-274C-890A-0A5C8891196F}"/>
              </a:ext>
            </a:extLst>
          </p:cNvPr>
          <p:cNvCxnSpPr>
            <a:cxnSpLocks/>
          </p:cNvCxnSpPr>
          <p:nvPr userDrawn="1"/>
        </p:nvCxnSpPr>
        <p:spPr>
          <a:xfrm flipH="1">
            <a:off x="452438" y="5943185"/>
            <a:ext cx="4354512"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14679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D15BD0-A1D5-6D42-89C8-416B13DD29B9}"/>
              </a:ext>
            </a:extLst>
          </p:cNvPr>
          <p:cNvSpPr>
            <a:spLocks noGrp="1"/>
          </p:cNvSpPr>
          <p:nvPr>
            <p:ph type="title"/>
          </p:nvPr>
        </p:nvSpPr>
        <p:spPr>
          <a:xfrm>
            <a:off x="452632" y="445477"/>
            <a:ext cx="9000931" cy="81414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9" name="Text Placeholder 8">
            <a:extLst>
              <a:ext uri="{FF2B5EF4-FFF2-40B4-BE49-F238E27FC236}">
                <a16:creationId xmlns:a16="http://schemas.microsoft.com/office/drawing/2014/main" id="{42E9DC3D-A86D-5540-AF3E-0B833B9DD3A8}"/>
              </a:ext>
            </a:extLst>
          </p:cNvPr>
          <p:cNvSpPr>
            <a:spLocks noGrp="1"/>
          </p:cNvSpPr>
          <p:nvPr>
            <p:ph type="body" idx="1"/>
          </p:nvPr>
        </p:nvSpPr>
        <p:spPr>
          <a:xfrm>
            <a:off x="452438" y="1614240"/>
            <a:ext cx="9001124" cy="444366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4" name="Picture 3">
            <a:extLst>
              <a:ext uri="{FF2B5EF4-FFF2-40B4-BE49-F238E27FC236}">
                <a16:creationId xmlns:a16="http://schemas.microsoft.com/office/drawing/2014/main" id="{BB492FFF-27CC-4C88-66E0-15D586A21C12}"/>
              </a:ext>
            </a:extLst>
          </p:cNvPr>
          <p:cNvPicPr>
            <a:picLocks noChangeAspect="1"/>
          </p:cNvPicPr>
          <p:nvPr userDrawn="1"/>
        </p:nvPicPr>
        <p:blipFill>
          <a:blip r:embed="rId8"/>
          <a:srcRect l="40550" r="47578"/>
          <a:stretch>
            <a:fillRect/>
          </a:stretch>
        </p:blipFill>
        <p:spPr>
          <a:xfrm>
            <a:off x="872250" y="6227956"/>
            <a:ext cx="402355" cy="551684"/>
          </a:xfrm>
          <a:prstGeom prst="rect">
            <a:avLst/>
          </a:prstGeom>
        </p:spPr>
      </p:pic>
      <p:pic>
        <p:nvPicPr>
          <p:cNvPr id="13" name="Picture 12">
            <a:extLst>
              <a:ext uri="{FF2B5EF4-FFF2-40B4-BE49-F238E27FC236}">
                <a16:creationId xmlns:a16="http://schemas.microsoft.com/office/drawing/2014/main" id="{428E7369-9308-2598-4F81-C0415ECACCFF}"/>
              </a:ext>
            </a:extLst>
          </p:cNvPr>
          <p:cNvPicPr>
            <a:picLocks noChangeAspect="1"/>
          </p:cNvPicPr>
          <p:nvPr userDrawn="1"/>
        </p:nvPicPr>
        <p:blipFill>
          <a:blip r:embed="rId9"/>
          <a:stretch>
            <a:fillRect/>
          </a:stretch>
        </p:blipFill>
        <p:spPr>
          <a:xfrm>
            <a:off x="452438" y="6283453"/>
            <a:ext cx="356544" cy="356544"/>
          </a:xfrm>
          <a:prstGeom prst="rect">
            <a:avLst/>
          </a:prstGeom>
        </p:spPr>
      </p:pic>
    </p:spTree>
    <p:extLst>
      <p:ext uri="{BB962C8B-B14F-4D97-AF65-F5344CB8AC3E}">
        <p14:creationId xmlns:p14="http://schemas.microsoft.com/office/powerpoint/2010/main" val="2703143505"/>
      </p:ext>
    </p:extLst>
  </p:cSld>
  <p:clrMap bg1="lt1" tx1="dk1" bg2="lt2" tx2="dk2" accent1="accent1" accent2="accent2" accent3="accent3" accent4="accent4" accent5="accent5" accent6="accent6" hlink="hlink" folHlink="folHlink"/>
  <p:sldLayoutIdLst>
    <p:sldLayoutId id="2147483656" r:id="rId1"/>
    <p:sldLayoutId id="2147483659" r:id="rId2"/>
    <p:sldLayoutId id="2147483660" r:id="rId3"/>
    <p:sldLayoutId id="2147483661" r:id="rId4"/>
    <p:sldLayoutId id="2147483657" r:id="rId5"/>
    <p:sldLayoutId id="2147483658" r:id="rId6"/>
  </p:sldLayoutIdLst>
  <p:hf hdr="0" ftr="0" dt="0"/>
  <p:txStyles>
    <p:titleStyle>
      <a:lvl1pPr algn="ctr" defTabSz="742950" rtl="0" eaLnBrk="1" latinLnBrk="0" hangingPunct="1">
        <a:lnSpc>
          <a:spcPct val="90000"/>
        </a:lnSpc>
        <a:spcBef>
          <a:spcPct val="0"/>
        </a:spcBef>
        <a:buNone/>
        <a:defRPr sz="1600" b="0" i="0" kern="1200" spc="81" baseline="0">
          <a:solidFill>
            <a:schemeClr val="tx1"/>
          </a:solidFill>
          <a:latin typeface="Montserrat SemiBold" pitchFamily="2" charset="77"/>
          <a:ea typeface="+mj-ea"/>
          <a:cs typeface="+mj-cs"/>
        </a:defRPr>
      </a:lvl1pPr>
    </p:titleStyle>
    <p:bodyStyle>
      <a:lvl1pPr marL="0" indent="0" algn="l" defTabSz="742950" rtl="0" eaLnBrk="1" latinLnBrk="0" hangingPunct="1">
        <a:lnSpc>
          <a:spcPct val="110000"/>
        </a:lnSpc>
        <a:spcBef>
          <a:spcPts val="813"/>
        </a:spcBef>
        <a:buFont typeface="Arial" panose="020B0604020202020204" pitchFamily="34" charset="0"/>
        <a:buNone/>
        <a:defRPr sz="1600" kern="1200" spc="33" baseline="0">
          <a:solidFill>
            <a:schemeClr val="tx1"/>
          </a:solidFill>
          <a:latin typeface="Montserrat Light" pitchFamily="2" charset="77"/>
          <a:ea typeface="+mn-ea"/>
          <a:cs typeface="+mn-cs"/>
        </a:defRPr>
      </a:lvl1pPr>
      <a:lvl2pPr marL="510778" indent="-139303"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600" kern="1200">
          <a:solidFill>
            <a:schemeClr val="tx1"/>
          </a:solidFill>
          <a:latin typeface="Montserrat Light" pitchFamily="2" charset="77"/>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3" orient="horz" pos="504" userDrawn="1">
          <p15:clr>
            <a:srgbClr val="F26B43"/>
          </p15:clr>
        </p15:guide>
        <p15:guide id="4" pos="5955" userDrawn="1">
          <p15:clr>
            <a:srgbClr val="F26B43"/>
          </p15:clr>
        </p15:guide>
        <p15:guide id="5" orient="horz" pos="3816" userDrawn="1">
          <p15:clr>
            <a:srgbClr val="F26B43"/>
          </p15:clr>
        </p15:guide>
        <p15:guide id="6" orient="horz" pos="663" userDrawn="1">
          <p15:clr>
            <a:srgbClr val="F26B43"/>
          </p15:clr>
        </p15:guide>
        <p15:guide id="7" pos="285" userDrawn="1">
          <p15:clr>
            <a:srgbClr val="F26B43"/>
          </p15:clr>
        </p15:guide>
        <p15:guide id="8" pos="3029" userDrawn="1">
          <p15:clr>
            <a:srgbClr val="F26B43"/>
          </p15:clr>
        </p15:guide>
        <p15:guide id="9" pos="3211" userDrawn="1">
          <p15:clr>
            <a:srgbClr val="F26B43"/>
          </p15:clr>
        </p15:guide>
        <p15:guide id="10" pos="1555" userDrawn="1">
          <p15:clr>
            <a:srgbClr val="F26B43"/>
          </p15:clr>
        </p15:guide>
        <p15:guide id="11" pos="1737" userDrawn="1">
          <p15:clr>
            <a:srgbClr val="F26B43"/>
          </p15:clr>
        </p15:guide>
        <p15:guide id="12" pos="4685" userDrawn="1">
          <p15:clr>
            <a:srgbClr val="F26B43"/>
          </p15:clr>
        </p15:guide>
        <p15:guide id="13" pos="4503" userDrawn="1">
          <p15:clr>
            <a:srgbClr val="F26B43"/>
          </p15:clr>
        </p15:guide>
        <p15:guide id="14" pos="3120" userDrawn="1">
          <p15:clr>
            <a:srgbClr val="FDE53C"/>
          </p15:clr>
        </p15:guide>
        <p15:guide id="15" orient="horz" pos="2840" userDrawn="1">
          <p15:clr>
            <a:srgbClr val="F26B43"/>
          </p15:clr>
        </p15:guide>
        <p15:guide id="16" orient="horz" pos="255" userDrawn="1">
          <p15:clr>
            <a:srgbClr val="F26B43"/>
          </p15:clr>
        </p15:guide>
        <p15:guide id="17" orient="horz" pos="4178" userDrawn="1">
          <p15:clr>
            <a:srgbClr val="F26B43"/>
          </p15:clr>
        </p15:guide>
        <p15:guide id="18" orient="horz" pos="39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mailto:info@amaze.org.au" TargetMode="External"/><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s://www.childsafety.gov.au/" TargetMode="External"/><Relationship Id="rId5" Type="http://schemas.openxmlformats.org/officeDocument/2006/relationships/hyperlink" Target="mailto:NationalOfficeforChildSafety@ag.gov.au" TargetMode="External"/><Relationship Id="rId4" Type="http://schemas.openxmlformats.org/officeDocument/2006/relationships/hyperlink" Target="http://www.amaze.org.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83A267-A02C-D3AB-2D1A-482EAF56A394}"/>
              </a:ext>
            </a:extLst>
          </p:cNvPr>
          <p:cNvSpPr>
            <a:spLocks noGrp="1"/>
          </p:cNvSpPr>
          <p:nvPr>
            <p:ph type="title"/>
          </p:nvPr>
        </p:nvSpPr>
        <p:spPr/>
        <p:txBody>
          <a:bodyPr/>
          <a:lstStyle/>
          <a:p>
            <a:r>
              <a:rPr lang="en-US" dirty="0"/>
              <a:t>Giving Hugs</a:t>
            </a:r>
            <a:endParaRPr lang="en-GB" dirty="0"/>
          </a:p>
        </p:txBody>
      </p:sp>
      <p:pic>
        <p:nvPicPr>
          <p:cNvPr id="2" name="Picture Placeholder 5" descr="A person hugging a child. They are both smiling and look comfortable.  &#10;">
            <a:extLst>
              <a:ext uri="{FF2B5EF4-FFF2-40B4-BE49-F238E27FC236}">
                <a16:creationId xmlns:a16="http://schemas.microsoft.com/office/drawing/2014/main" id="{44D2EA75-958F-ED20-0E81-9AF9A79714BE}"/>
              </a:ext>
            </a:extLst>
          </p:cNvPr>
          <p:cNvPicPr>
            <a:picLocks noGrp="1" noChangeAspect="1"/>
          </p:cNvPicPr>
          <p:nvPr>
            <p:ph type="pic" sz="quarter" idx="11"/>
          </p:nvPr>
        </p:nvPicPr>
        <p:blipFill>
          <a:blip r:embed="rId2"/>
          <a:srcRect l="12798" r="40474"/>
          <a:stretch>
            <a:fillRect/>
          </a:stretch>
        </p:blipFill>
        <p:spPr>
          <a:xfrm>
            <a:off x="5098755" y="0"/>
            <a:ext cx="4807245" cy="6858000"/>
          </a:xfrm>
          <a:prstGeom prst="rect">
            <a:avLst/>
          </a:prstGeom>
        </p:spPr>
      </p:pic>
      <p:sp>
        <p:nvSpPr>
          <p:cNvPr id="7" name="TextBox 6">
            <a:extLst>
              <a:ext uri="{FF2B5EF4-FFF2-40B4-BE49-F238E27FC236}">
                <a16:creationId xmlns:a16="http://schemas.microsoft.com/office/drawing/2014/main" id="{E2662957-85C3-565B-E9C4-577A6F4329E6}"/>
              </a:ext>
            </a:extLst>
          </p:cNvPr>
          <p:cNvSpPr txBox="1"/>
          <p:nvPr/>
        </p:nvSpPr>
        <p:spPr>
          <a:xfrm>
            <a:off x="457199" y="3429000"/>
            <a:ext cx="4222865" cy="1742909"/>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This is an example of a social script to teach personal safety concepts for an organisational setting. In this example, their child likes to give and receive hugs as the deep pressure calms them. The goal of this script is to teach the child about consent and trusted people when hugging. </a:t>
            </a:r>
          </a:p>
        </p:txBody>
      </p:sp>
    </p:spTree>
    <p:extLst>
      <p:ext uri="{BB962C8B-B14F-4D97-AF65-F5344CB8AC3E}">
        <p14:creationId xmlns:p14="http://schemas.microsoft.com/office/powerpoint/2010/main" val="410762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5567167-740B-3ACE-986C-4EBD8D85EB19}"/>
              </a:ext>
            </a:extLst>
          </p:cNvPr>
          <p:cNvSpPr>
            <a:spLocks noGrp="1"/>
          </p:cNvSpPr>
          <p:nvPr>
            <p:ph type="body" sz="quarter" idx="16"/>
          </p:nvPr>
        </p:nvSpPr>
        <p:spPr/>
        <p:txBody>
          <a:bodyPr>
            <a:normAutofit/>
          </a:bodyPr>
          <a:lstStyle/>
          <a:p>
            <a:pPr algn="l"/>
            <a:r>
              <a:rPr lang="en-AU" dirty="0"/>
              <a:t> I love to hug people. Hugs feel really good. Hugs show people I care.  </a:t>
            </a:r>
          </a:p>
          <a:p>
            <a:pPr algn="l"/>
            <a:endParaRPr lang="en-AU" sz="1800" dirty="0"/>
          </a:p>
        </p:txBody>
      </p:sp>
      <p:pic>
        <p:nvPicPr>
          <p:cNvPr id="3" name="Picture Placeholder 17" descr="Two girls hugging each other and smiling">
            <a:extLst>
              <a:ext uri="{FF2B5EF4-FFF2-40B4-BE49-F238E27FC236}">
                <a16:creationId xmlns:a16="http://schemas.microsoft.com/office/drawing/2014/main" id="{5EB79F9D-F689-721E-5DAD-7A4B9F9C9CC0}"/>
              </a:ext>
            </a:extLst>
          </p:cNvPr>
          <p:cNvPicPr>
            <a:picLocks noGrp="1" noChangeAspect="1"/>
          </p:cNvPicPr>
          <p:nvPr>
            <p:ph type="pic" sz="quarter" idx="11"/>
          </p:nvPr>
        </p:nvPicPr>
        <p:blipFill>
          <a:blip r:embed="rId2"/>
          <a:srcRect t="5565" b="32609"/>
          <a:stretch>
            <a:fillRect/>
          </a:stretch>
        </p:blipFill>
        <p:spPr>
          <a:xfrm>
            <a:off x="452438" y="441325"/>
            <a:ext cx="9001125" cy="3710574"/>
          </a:xfrm>
          <a:prstGeom prst="rect">
            <a:avLst/>
          </a:prstGeom>
        </p:spPr>
      </p:pic>
      <p:sp>
        <p:nvSpPr>
          <p:cNvPr id="7" name="TextBox 6">
            <a:extLst>
              <a:ext uri="{FF2B5EF4-FFF2-40B4-BE49-F238E27FC236}">
                <a16:creationId xmlns:a16="http://schemas.microsoft.com/office/drawing/2014/main" id="{6874CF2D-F656-28D6-1C52-2AF2092A573F}"/>
              </a:ext>
            </a:extLst>
          </p:cNvPr>
          <p:cNvSpPr txBox="1"/>
          <p:nvPr/>
        </p:nvSpPr>
        <p:spPr>
          <a:xfrm>
            <a:off x="7404100" y="256844"/>
            <a:ext cx="2314377" cy="1525382"/>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The goal of this resource is not to shame hugging, but to teach when hugs are appropriate and with whom. The emphasis is on safety and consent. </a:t>
            </a:r>
          </a:p>
        </p:txBody>
      </p:sp>
    </p:spTree>
    <p:extLst>
      <p:ext uri="{BB962C8B-B14F-4D97-AF65-F5344CB8AC3E}">
        <p14:creationId xmlns:p14="http://schemas.microsoft.com/office/powerpoint/2010/main" val="3358861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452D6-EADA-2A33-CB49-B45355510B6D}"/>
              </a:ext>
            </a:extLst>
          </p:cNvPr>
          <p:cNvSpPr>
            <a:spLocks noGrp="1"/>
          </p:cNvSpPr>
          <p:nvPr>
            <p:ph type="body" sz="quarter" idx="16"/>
          </p:nvPr>
        </p:nvSpPr>
        <p:spPr/>
        <p:txBody>
          <a:bodyPr/>
          <a:lstStyle/>
          <a:p>
            <a:pPr algn="l"/>
            <a:r>
              <a:rPr lang="en-AU" dirty="0"/>
              <a:t>Strong hugs feel the best to me. Other people may like gentle hugs. Gentle hugs are also nice.  </a:t>
            </a:r>
          </a:p>
        </p:txBody>
      </p:sp>
      <p:pic>
        <p:nvPicPr>
          <p:cNvPr id="8" name="Picture Placeholder 2" descr="A person holding a child on a couch&#10;&#10;AI-generated content may be incorrect.">
            <a:extLst>
              <a:ext uri="{FF2B5EF4-FFF2-40B4-BE49-F238E27FC236}">
                <a16:creationId xmlns:a16="http://schemas.microsoft.com/office/drawing/2014/main" id="{91E1F0F6-4B47-B52B-23EE-90995C80A805}"/>
              </a:ext>
            </a:extLst>
          </p:cNvPr>
          <p:cNvPicPr>
            <a:picLocks noGrp="1" noChangeAspect="1"/>
          </p:cNvPicPr>
          <p:nvPr>
            <p:ph type="pic" sz="quarter" idx="11"/>
          </p:nvPr>
        </p:nvPicPr>
        <p:blipFill>
          <a:blip r:embed="rId2"/>
          <a:srcRect t="5389" b="32805"/>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1988252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94483-DD1E-FB95-B6FD-6F006DE42CD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E2D7A32-56D7-3D96-2896-1133C936BA2F}"/>
              </a:ext>
            </a:extLst>
          </p:cNvPr>
          <p:cNvSpPr>
            <a:spLocks noGrp="1"/>
          </p:cNvSpPr>
          <p:nvPr>
            <p:ph type="body" sz="quarter" idx="16"/>
          </p:nvPr>
        </p:nvSpPr>
        <p:spPr/>
        <p:txBody>
          <a:bodyPr/>
          <a:lstStyle/>
          <a:p>
            <a:pPr algn="l"/>
            <a:r>
              <a:rPr lang="en-AU" dirty="0"/>
              <a:t>Hugs are for people I know well and trust, like my family and close friends. Hugs can make my friends feel happy.   </a:t>
            </a:r>
          </a:p>
        </p:txBody>
      </p:sp>
      <p:pic>
        <p:nvPicPr>
          <p:cNvPr id="6" name="Picture Placeholder 12" descr="A person hugging a child&#10;">
            <a:extLst>
              <a:ext uri="{FF2B5EF4-FFF2-40B4-BE49-F238E27FC236}">
                <a16:creationId xmlns:a16="http://schemas.microsoft.com/office/drawing/2014/main" id="{3503FD4E-17D0-3E1A-0706-96AF9C8D8886}"/>
              </a:ext>
            </a:extLst>
          </p:cNvPr>
          <p:cNvPicPr>
            <a:picLocks noGrp="1" noChangeAspect="1"/>
          </p:cNvPicPr>
          <p:nvPr>
            <p:ph type="pic" sz="quarter" idx="11"/>
          </p:nvPr>
        </p:nvPicPr>
        <p:blipFill>
          <a:blip r:embed="rId2"/>
          <a:srcRect t="8507" b="29667"/>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3591811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9661C-F04A-9CBF-1480-5CC2F3CF693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98496D5-183C-65A0-4C17-AC0DA5091B08}"/>
              </a:ext>
            </a:extLst>
          </p:cNvPr>
          <p:cNvSpPr>
            <a:spLocks noGrp="1"/>
          </p:cNvSpPr>
          <p:nvPr>
            <p:ph type="body" sz="quarter" idx="16"/>
          </p:nvPr>
        </p:nvSpPr>
        <p:spPr/>
        <p:txBody>
          <a:bodyPr/>
          <a:lstStyle/>
          <a:p>
            <a:r>
              <a:rPr lang="en-US" dirty="0"/>
              <a:t>If I do not want a hug, I can say no. </a:t>
            </a:r>
            <a:endParaRPr lang="en-AU" dirty="0"/>
          </a:p>
        </p:txBody>
      </p:sp>
      <p:pic>
        <p:nvPicPr>
          <p:cNvPr id="5" name="Picture Placeholder 4" descr="A young child holding his hand up&#10;&#10;AI-generated content may be incorrect.">
            <a:extLst>
              <a:ext uri="{FF2B5EF4-FFF2-40B4-BE49-F238E27FC236}">
                <a16:creationId xmlns:a16="http://schemas.microsoft.com/office/drawing/2014/main" id="{63A8715F-0FA5-E5B8-16A4-461B583CC31F}"/>
              </a:ext>
            </a:extLst>
          </p:cNvPr>
          <p:cNvPicPr>
            <a:picLocks noGrp="1" noChangeAspect="1"/>
          </p:cNvPicPr>
          <p:nvPr>
            <p:ph type="pic" sz="quarter" idx="11"/>
          </p:nvPr>
        </p:nvPicPr>
        <p:blipFill>
          <a:blip r:embed="rId2"/>
          <a:srcRect t="22557" b="22557"/>
          <a:stretch>
            <a:fillRect/>
          </a:stretch>
        </p:blipFill>
        <p:spPr>
          <a:prstGeom prst="rect">
            <a:avLst/>
          </a:prstGeom>
        </p:spPr>
      </p:pic>
    </p:spTree>
    <p:extLst>
      <p:ext uri="{BB962C8B-B14F-4D97-AF65-F5344CB8AC3E}">
        <p14:creationId xmlns:p14="http://schemas.microsoft.com/office/powerpoint/2010/main" val="264146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2C4A1-6D82-3747-7F44-648A96C9867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0D80407-BCA0-BEEE-F995-C779C22EF1AB}"/>
              </a:ext>
            </a:extLst>
          </p:cNvPr>
          <p:cNvSpPr>
            <a:spLocks noGrp="1"/>
          </p:cNvSpPr>
          <p:nvPr>
            <p:ph type="body" sz="quarter" idx="16"/>
          </p:nvPr>
        </p:nvSpPr>
        <p:spPr/>
        <p:txBody>
          <a:bodyPr/>
          <a:lstStyle/>
          <a:p>
            <a:r>
              <a:rPr lang="en-AU" dirty="0"/>
              <a:t>If I am unsure if a trusted person wants a hug, I will ask them. It is okay if they say no. </a:t>
            </a:r>
          </a:p>
        </p:txBody>
      </p:sp>
      <p:pic>
        <p:nvPicPr>
          <p:cNvPr id="6" name="Picture Placeholder 4" descr="A group of young boys in a classroom. Two of them are in conversation. ">
            <a:extLst>
              <a:ext uri="{FF2B5EF4-FFF2-40B4-BE49-F238E27FC236}">
                <a16:creationId xmlns:a16="http://schemas.microsoft.com/office/drawing/2014/main" id="{6CC480D6-3AE2-B94A-B1F2-794D70B8826E}"/>
              </a:ext>
            </a:extLst>
          </p:cNvPr>
          <p:cNvPicPr>
            <a:picLocks noGrp="1" noChangeAspect="1"/>
          </p:cNvPicPr>
          <p:nvPr>
            <p:ph type="pic" sz="quarter" idx="11"/>
          </p:nvPr>
        </p:nvPicPr>
        <p:blipFill>
          <a:blip r:embed="rId2"/>
          <a:srcRect t="219" b="37955"/>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4109510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6729F-A3B3-7D96-4E80-B408F73A57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D18BCFA-8591-97C5-A6F3-F3BFDAE89AF6}"/>
              </a:ext>
            </a:extLst>
          </p:cNvPr>
          <p:cNvSpPr>
            <a:spLocks noGrp="1"/>
          </p:cNvSpPr>
          <p:nvPr>
            <p:ph type="body" sz="quarter" idx="16"/>
          </p:nvPr>
        </p:nvSpPr>
        <p:spPr/>
        <p:txBody>
          <a:bodyPr/>
          <a:lstStyle/>
          <a:p>
            <a:r>
              <a:rPr lang="en-AU" dirty="0"/>
              <a:t>If a friend or family member says no to a hug, I can ask if they would like a high five or fist bump instead.  </a:t>
            </a:r>
          </a:p>
        </p:txBody>
      </p:sp>
      <p:pic>
        <p:nvPicPr>
          <p:cNvPr id="9" name="Picture Placeholder 32" descr="A group of young boys in a hallway&#10;&#10;AI-generated content may be incorrect.">
            <a:extLst>
              <a:ext uri="{FF2B5EF4-FFF2-40B4-BE49-F238E27FC236}">
                <a16:creationId xmlns:a16="http://schemas.microsoft.com/office/drawing/2014/main" id="{CA5FE9E8-3D83-52D9-406C-6A469AD668FA}"/>
              </a:ext>
            </a:extLst>
          </p:cNvPr>
          <p:cNvPicPr>
            <a:picLocks noGrp="1" noChangeAspect="1"/>
          </p:cNvPicPr>
          <p:nvPr>
            <p:ph type="pic" sz="quarter" idx="11"/>
          </p:nvPr>
        </p:nvPicPr>
        <p:blipFill>
          <a:blip r:embed="rId2"/>
          <a:srcRect l="11146" r="11146"/>
          <a:stretch>
            <a:fillRect/>
          </a:stretch>
        </p:blipFill>
        <p:spPr>
          <a:prstGeom prst="rect">
            <a:avLst/>
          </a:prstGeom>
        </p:spPr>
      </p:pic>
      <p:pic>
        <p:nvPicPr>
          <p:cNvPr id="11" name="Picture Placeholder 25" descr="A person and a child clapping hands&#10;&#10;AI-generated content may be incorrect.">
            <a:extLst>
              <a:ext uri="{FF2B5EF4-FFF2-40B4-BE49-F238E27FC236}">
                <a16:creationId xmlns:a16="http://schemas.microsoft.com/office/drawing/2014/main" id="{DB159911-2505-E128-02A5-4254392EF8DE}"/>
              </a:ext>
            </a:extLst>
          </p:cNvPr>
          <p:cNvPicPr>
            <a:picLocks noGrp="1" noChangeAspect="1"/>
          </p:cNvPicPr>
          <p:nvPr>
            <p:ph type="pic" sz="quarter" idx="12"/>
          </p:nvPr>
        </p:nvPicPr>
        <p:blipFill>
          <a:blip r:embed="rId3"/>
          <a:srcRect l="10935" r="10935"/>
          <a:stretch>
            <a:fillRect/>
          </a:stretch>
        </p:blipFill>
        <p:spPr>
          <a:prstGeom prst="rect">
            <a:avLst/>
          </a:prstGeom>
        </p:spPr>
      </p:pic>
      <p:sp>
        <p:nvSpPr>
          <p:cNvPr id="14" name="TextBox 13">
            <a:extLst>
              <a:ext uri="{FF2B5EF4-FFF2-40B4-BE49-F238E27FC236}">
                <a16:creationId xmlns:a16="http://schemas.microsoft.com/office/drawing/2014/main" id="{8BB64075-B6F8-5A14-93B3-9C0E4A2B047E}"/>
              </a:ext>
            </a:extLst>
          </p:cNvPr>
          <p:cNvSpPr txBox="1"/>
          <p:nvPr/>
        </p:nvSpPr>
        <p:spPr>
          <a:xfrm>
            <a:off x="180499" y="2767208"/>
            <a:ext cx="2245201" cy="1525382"/>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The goal of this page is to teach the child about getting consent from others and how to respond to someone saying no.  </a:t>
            </a:r>
          </a:p>
        </p:txBody>
      </p:sp>
    </p:spTree>
    <p:extLst>
      <p:ext uri="{BB962C8B-B14F-4D97-AF65-F5344CB8AC3E}">
        <p14:creationId xmlns:p14="http://schemas.microsoft.com/office/powerpoint/2010/main" val="150668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5FB54-60DC-DBA3-8D11-B4488F34678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4799F57-0B8F-79A9-38BC-D8FE2AED19DE}"/>
              </a:ext>
            </a:extLst>
          </p:cNvPr>
          <p:cNvSpPr>
            <a:spLocks noGrp="1"/>
          </p:cNvSpPr>
          <p:nvPr>
            <p:ph type="body" sz="quarter" idx="16"/>
          </p:nvPr>
        </p:nvSpPr>
        <p:spPr/>
        <p:txBody>
          <a:bodyPr/>
          <a:lstStyle/>
          <a:p>
            <a:r>
              <a:rPr lang="en-AU" dirty="0"/>
              <a:t>Friends and family can change their minds about hugging. That's ok.  </a:t>
            </a:r>
          </a:p>
          <a:p>
            <a:r>
              <a:rPr lang="en-AU" dirty="0"/>
              <a:t>I can also change my mind about hugs. That’s ok too.</a:t>
            </a:r>
          </a:p>
          <a:p>
            <a:endParaRPr lang="en-AU" dirty="0"/>
          </a:p>
        </p:txBody>
      </p:sp>
      <p:pic>
        <p:nvPicPr>
          <p:cNvPr id="5" name="Picture Placeholder 12" descr="Two children in a room. One is holding up his hand to the other. ">
            <a:extLst>
              <a:ext uri="{FF2B5EF4-FFF2-40B4-BE49-F238E27FC236}">
                <a16:creationId xmlns:a16="http://schemas.microsoft.com/office/drawing/2014/main" id="{AE637DEA-8607-142A-054F-1E4873771BFC}"/>
              </a:ext>
            </a:extLst>
          </p:cNvPr>
          <p:cNvPicPr>
            <a:picLocks noGrp="1" noChangeAspect="1"/>
          </p:cNvPicPr>
          <p:nvPr>
            <p:ph type="pic" sz="quarter" idx="11"/>
          </p:nvPr>
        </p:nvPicPr>
        <p:blipFill>
          <a:blip r:embed="rId2"/>
          <a:srcRect t="12950" b="25224"/>
          <a:stretch>
            <a:fillRect/>
          </a:stretch>
        </p:blipFill>
        <p:spPr>
          <a:xfrm>
            <a:off x="452438" y="441325"/>
            <a:ext cx="9001125" cy="3710574"/>
          </a:xfrm>
          <a:prstGeom prst="rect">
            <a:avLst/>
          </a:prstGeom>
        </p:spPr>
      </p:pic>
    </p:spTree>
    <p:extLst>
      <p:ext uri="{BB962C8B-B14F-4D97-AF65-F5344CB8AC3E}">
        <p14:creationId xmlns:p14="http://schemas.microsoft.com/office/powerpoint/2010/main" val="2294712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8019-0116-2C9A-720A-173057984D2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E59B40-0135-076B-44F5-DE0FACA40068}"/>
              </a:ext>
            </a:extLst>
          </p:cNvPr>
          <p:cNvSpPr>
            <a:spLocks noGrp="1"/>
          </p:cNvSpPr>
          <p:nvPr>
            <p:ph type="body" sz="quarter" idx="16"/>
          </p:nvPr>
        </p:nvSpPr>
        <p:spPr/>
        <p:txBody>
          <a:bodyPr/>
          <a:lstStyle/>
          <a:p>
            <a:r>
              <a:rPr lang="en-AU" dirty="0"/>
              <a:t>If no one I trust says yes to a hug, I can squeeze my teddy. I will have my fidget spinner with me too. This makes me feel good.</a:t>
            </a:r>
          </a:p>
        </p:txBody>
      </p:sp>
      <p:pic>
        <p:nvPicPr>
          <p:cNvPr id="7" name="Picture Placeholder 13" descr="A child holding a teddy bear&#10;">
            <a:extLst>
              <a:ext uri="{FF2B5EF4-FFF2-40B4-BE49-F238E27FC236}">
                <a16:creationId xmlns:a16="http://schemas.microsoft.com/office/drawing/2014/main" id="{FD94D592-1F0E-FC1A-B8D3-3B87FE0766A3}"/>
              </a:ext>
            </a:extLst>
          </p:cNvPr>
          <p:cNvPicPr>
            <a:picLocks noGrp="1" noChangeAspect="1"/>
          </p:cNvPicPr>
          <p:nvPr>
            <p:ph type="pic" sz="quarter" idx="11"/>
          </p:nvPr>
        </p:nvPicPr>
        <p:blipFill>
          <a:blip r:embed="rId2"/>
          <a:srcRect t="25794" b="25794"/>
          <a:stretch>
            <a:fillRect/>
          </a:stretch>
        </p:blipFill>
        <p:spPr>
          <a:prstGeom prst="rect">
            <a:avLst/>
          </a:prstGeom>
        </p:spPr>
      </p:pic>
      <p:sp>
        <p:nvSpPr>
          <p:cNvPr id="9" name="TextBox 8">
            <a:extLst>
              <a:ext uri="{FF2B5EF4-FFF2-40B4-BE49-F238E27FC236}">
                <a16:creationId xmlns:a16="http://schemas.microsoft.com/office/drawing/2014/main" id="{E7F04919-2501-484F-0C99-9597D08D7D5D}"/>
              </a:ext>
            </a:extLst>
          </p:cNvPr>
          <p:cNvSpPr txBox="1"/>
          <p:nvPr/>
        </p:nvSpPr>
        <p:spPr>
          <a:xfrm>
            <a:off x="6553200" y="229039"/>
            <a:ext cx="3152577" cy="1742909"/>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As this child hugs for emotional and sensory reasons, it’s important for them to have an alternative if a hug is not available or appropriate. In this situation, the child can squeeze their teddy or another sensory tool for regulation. </a:t>
            </a:r>
          </a:p>
        </p:txBody>
      </p:sp>
    </p:spTree>
    <p:extLst>
      <p:ext uri="{BB962C8B-B14F-4D97-AF65-F5344CB8AC3E}">
        <p14:creationId xmlns:p14="http://schemas.microsoft.com/office/powerpoint/2010/main" val="501201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98473-3349-D070-3D4B-4586CAC57B9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86BE3A5-DCAD-B025-D924-03889B15650A}"/>
              </a:ext>
            </a:extLst>
          </p:cNvPr>
          <p:cNvSpPr>
            <a:spLocks noGrp="1"/>
          </p:cNvSpPr>
          <p:nvPr>
            <p:ph type="body" sz="quarter" idx="16"/>
          </p:nvPr>
        </p:nvSpPr>
        <p:spPr/>
        <p:txBody>
          <a:bodyPr/>
          <a:lstStyle/>
          <a:p>
            <a:r>
              <a:rPr lang="en-AU" dirty="0"/>
              <a:t>Hugs are great to share with friends and close family. It shows them that I care. </a:t>
            </a:r>
          </a:p>
        </p:txBody>
      </p:sp>
      <p:pic>
        <p:nvPicPr>
          <p:cNvPr id="5" name="Picture Placeholder 24" descr="A couple of children smiling and hugging. ">
            <a:extLst>
              <a:ext uri="{FF2B5EF4-FFF2-40B4-BE49-F238E27FC236}">
                <a16:creationId xmlns:a16="http://schemas.microsoft.com/office/drawing/2014/main" id="{8D52DE54-1B0D-5B0F-EB83-7485D178D2F0}"/>
              </a:ext>
            </a:extLst>
          </p:cNvPr>
          <p:cNvPicPr>
            <a:picLocks noGrp="1" noChangeAspect="1"/>
          </p:cNvPicPr>
          <p:nvPr>
            <p:ph type="pic" sz="quarter" idx="11"/>
          </p:nvPr>
        </p:nvPicPr>
        <p:blipFill>
          <a:blip r:embed="rId2"/>
          <a:srcRect t="8507" b="29667"/>
          <a:stretch>
            <a:fillRect/>
          </a:stretch>
        </p:blipFill>
        <p:spPr>
          <a:xfrm>
            <a:off x="452438" y="441325"/>
            <a:ext cx="9001125" cy="3710574"/>
          </a:xfrm>
          <a:prstGeom prst="rect">
            <a:avLst/>
          </a:prstGeom>
        </p:spPr>
      </p:pic>
      <p:sp>
        <p:nvSpPr>
          <p:cNvPr id="6" name="TextBox 5">
            <a:extLst>
              <a:ext uri="{FF2B5EF4-FFF2-40B4-BE49-F238E27FC236}">
                <a16:creationId xmlns:a16="http://schemas.microsoft.com/office/drawing/2014/main" id="{B8200E6E-C179-FD21-FF3A-688AC575441C}"/>
              </a:ext>
            </a:extLst>
          </p:cNvPr>
          <p:cNvSpPr txBox="1"/>
          <p:nvPr/>
        </p:nvSpPr>
        <p:spPr>
          <a:xfrm>
            <a:off x="7841416" y="253718"/>
            <a:ext cx="1822633" cy="1742909"/>
          </a:xfrm>
          <a:prstGeom prst="roundRect">
            <a:avLst>
              <a:gd name="adj" fmla="val 3104"/>
            </a:avLst>
          </a:prstGeom>
          <a:solidFill>
            <a:schemeClr val="accent5">
              <a:lumMod val="20000"/>
              <a:lumOff val="80000"/>
            </a:schemeClr>
          </a:solidFill>
          <a:ln w="28575">
            <a:solidFill>
              <a:schemeClr val="accent5">
                <a:lumMod val="75000"/>
              </a:schemeClr>
            </a:solidFill>
            <a:prstDash val="solid"/>
          </a:ln>
        </p:spPr>
        <p:txBody>
          <a:bodyPr wrap="square" lIns="144000" tIns="108000" rIns="144000" bIns="108000" rtlCol="0" anchor="ctr">
            <a:spAutoFit/>
          </a:bodyPr>
          <a:lstStyle/>
          <a:p>
            <a:pPr algn="ctr"/>
            <a:r>
              <a:rPr lang="en-AU" sz="1400" i="1" dirty="0">
                <a:latin typeface="Avenir Book" panose="02000503020000020003" pitchFamily="2" charset="0"/>
                <a:ea typeface="Helvetica Neue" panose="02000503000000020004" pitchFamily="2" charset="0"/>
                <a:cs typeface="Helvetica Neue" panose="02000503000000020004" pitchFamily="2" charset="0"/>
              </a:rPr>
              <a:t>It is important to emphasise that hugs are positive when they are with a child's trusted people when they consent.</a:t>
            </a:r>
          </a:p>
        </p:txBody>
      </p:sp>
    </p:spTree>
    <p:extLst>
      <p:ext uri="{BB962C8B-B14F-4D97-AF65-F5344CB8AC3E}">
        <p14:creationId xmlns:p14="http://schemas.microsoft.com/office/powerpoint/2010/main" val="404515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326564A-5930-3F4D-8A0E-4D0775DAED95}"/>
              </a:ext>
            </a:extLst>
          </p:cNvPr>
          <p:cNvSpPr>
            <a:spLocks noGrp="1"/>
          </p:cNvSpPr>
          <p:nvPr>
            <p:ph type="pic" sz="quarter" idx="11"/>
          </p:nvPr>
        </p:nvSpPr>
        <p:spPr/>
        <p:txBody>
          <a:bodyPr/>
          <a:lstStyle/>
          <a:p>
            <a:endParaRPr lang="en-GB"/>
          </a:p>
        </p:txBody>
      </p:sp>
      <p:sp>
        <p:nvSpPr>
          <p:cNvPr id="4" name="Text Placeholder 3">
            <a:extLst>
              <a:ext uri="{FF2B5EF4-FFF2-40B4-BE49-F238E27FC236}">
                <a16:creationId xmlns:a16="http://schemas.microsoft.com/office/drawing/2014/main" id="{B7012296-75E7-39A2-8F5A-0550888D0549}"/>
              </a:ext>
            </a:extLst>
          </p:cNvPr>
          <p:cNvSpPr>
            <a:spLocks noGrp="1"/>
          </p:cNvSpPr>
          <p:nvPr>
            <p:ph type="body" sz="quarter" idx="15"/>
          </p:nvPr>
        </p:nvSpPr>
        <p:spPr>
          <a:xfrm>
            <a:off x="2680139" y="1899990"/>
            <a:ext cx="2126710" cy="1433004"/>
          </a:xfrm>
        </p:spPr>
        <p:txBody>
          <a:bodyPr>
            <a:normAutofit fontScale="92500" lnSpcReduction="10000"/>
          </a:bodyPr>
          <a:lstStyle/>
          <a:p>
            <a:r>
              <a:rPr lang="en-AU" b="1" dirty="0"/>
              <a:t>Amaze</a:t>
            </a:r>
          </a:p>
          <a:p>
            <a:r>
              <a:rPr lang="en-AU" dirty="0"/>
              <a:t>678 Victoria Street, </a:t>
            </a:r>
            <a:br>
              <a:rPr lang="en-AU" dirty="0"/>
            </a:br>
            <a:r>
              <a:rPr lang="en-AU" dirty="0"/>
              <a:t>Richmond VIC 3121</a:t>
            </a:r>
          </a:p>
          <a:p>
            <a:r>
              <a:rPr lang="en-AU" dirty="0"/>
              <a:t>Phone: 03 9657 1600</a:t>
            </a:r>
          </a:p>
          <a:p>
            <a:r>
              <a:rPr lang="en-AU" dirty="0"/>
              <a:t>e: </a:t>
            </a:r>
            <a:r>
              <a:rPr lang="en-AU" dirty="0">
                <a:hlinkClick r:id="rId3"/>
              </a:rPr>
              <a:t>info@amaze.org.au</a:t>
            </a:r>
            <a:endParaRPr lang="en-AU" dirty="0"/>
          </a:p>
          <a:p>
            <a:r>
              <a:rPr lang="en-AU" dirty="0"/>
              <a:t>W: </a:t>
            </a:r>
            <a:r>
              <a:rPr lang="en-AU" dirty="0">
                <a:hlinkClick r:id="rId4"/>
              </a:rPr>
              <a:t>www.amaze.org.au</a:t>
            </a:r>
            <a:endParaRPr lang="en-AU" dirty="0"/>
          </a:p>
          <a:p>
            <a:endParaRPr lang="en-GB" dirty="0"/>
          </a:p>
        </p:txBody>
      </p:sp>
      <p:sp>
        <p:nvSpPr>
          <p:cNvPr id="2" name="Title 1">
            <a:extLst>
              <a:ext uri="{FF2B5EF4-FFF2-40B4-BE49-F238E27FC236}">
                <a16:creationId xmlns:a16="http://schemas.microsoft.com/office/drawing/2014/main" id="{A89DDE65-8674-4FBF-7E36-3DB243945927}"/>
              </a:ext>
            </a:extLst>
          </p:cNvPr>
          <p:cNvSpPr>
            <a:spLocks noGrp="1"/>
          </p:cNvSpPr>
          <p:nvPr>
            <p:ph type="title"/>
          </p:nvPr>
        </p:nvSpPr>
        <p:spPr/>
        <p:txBody>
          <a:bodyPr/>
          <a:lstStyle/>
          <a:p>
            <a:pPr algn="l"/>
            <a:r>
              <a:rPr lang="en-GB" dirty="0"/>
              <a:t>For more information, contact:</a:t>
            </a:r>
          </a:p>
        </p:txBody>
      </p:sp>
      <p:sp>
        <p:nvSpPr>
          <p:cNvPr id="5" name="Text Placeholder 4">
            <a:extLst>
              <a:ext uri="{FF2B5EF4-FFF2-40B4-BE49-F238E27FC236}">
                <a16:creationId xmlns:a16="http://schemas.microsoft.com/office/drawing/2014/main" id="{0FFF10D5-D172-8191-97AB-1CF692987335}"/>
              </a:ext>
            </a:extLst>
          </p:cNvPr>
          <p:cNvSpPr>
            <a:spLocks noGrp="1"/>
          </p:cNvSpPr>
          <p:nvPr>
            <p:ph type="body" sz="quarter" idx="16"/>
          </p:nvPr>
        </p:nvSpPr>
        <p:spPr>
          <a:xfrm>
            <a:off x="2680138" y="3872155"/>
            <a:ext cx="2126711" cy="1960512"/>
          </a:xfrm>
        </p:spPr>
        <p:txBody>
          <a:bodyPr>
            <a:noAutofit/>
          </a:bodyPr>
          <a:lstStyle/>
          <a:p>
            <a:r>
              <a:rPr lang="en-GB" sz="1100" b="1" dirty="0"/>
              <a:t>National Office for Child Safety</a:t>
            </a:r>
          </a:p>
          <a:p>
            <a:r>
              <a:rPr lang="en-GB" sz="1100" dirty="0"/>
              <a:t>3-5 National Circuit, </a:t>
            </a:r>
            <a:br>
              <a:rPr lang="en-GB" sz="1100" dirty="0"/>
            </a:br>
            <a:r>
              <a:rPr lang="en-GB" sz="1100" dirty="0"/>
              <a:t>Barton ACT 2600</a:t>
            </a:r>
          </a:p>
          <a:p>
            <a:r>
              <a:rPr lang="en-GB" sz="1100" dirty="0"/>
              <a:t>e: </a:t>
            </a:r>
            <a:r>
              <a:rPr lang="en-GB" sz="1100" dirty="0">
                <a:hlinkClick r:id="rId5"/>
              </a:rPr>
              <a:t>NationalOfficeforChildSafety@ag.gov.au</a:t>
            </a:r>
            <a:r>
              <a:rPr lang="en-GB" sz="1100" dirty="0"/>
              <a:t> </a:t>
            </a:r>
          </a:p>
          <a:p>
            <a:r>
              <a:rPr lang="en-GB" sz="1100" dirty="0"/>
              <a:t>W: </a:t>
            </a:r>
            <a:r>
              <a:rPr lang="en-GB" sz="1100" dirty="0">
                <a:hlinkClick r:id="rId6"/>
              </a:rPr>
              <a:t>ChildSafety.gov.au</a:t>
            </a:r>
            <a:endParaRPr lang="en-GB" sz="1100" dirty="0"/>
          </a:p>
        </p:txBody>
      </p:sp>
      <p:pic>
        <p:nvPicPr>
          <p:cNvPr id="6" name="Picture Placeholder 5" descr="A person hugging a child&#10;">
            <a:extLst>
              <a:ext uri="{FF2B5EF4-FFF2-40B4-BE49-F238E27FC236}">
                <a16:creationId xmlns:a16="http://schemas.microsoft.com/office/drawing/2014/main" id="{B0BA959E-DFDE-9FD1-D3F7-1437CC34B20D}"/>
              </a:ext>
            </a:extLst>
          </p:cNvPr>
          <p:cNvPicPr>
            <a:picLocks noChangeAspect="1"/>
          </p:cNvPicPr>
          <p:nvPr/>
        </p:nvPicPr>
        <p:blipFill>
          <a:blip r:embed="rId7"/>
          <a:srcRect l="13637" r="39635"/>
          <a:stretch>
            <a:fillRect/>
          </a:stretch>
        </p:blipFill>
        <p:spPr>
          <a:xfrm>
            <a:off x="5098755" y="0"/>
            <a:ext cx="4807245" cy="6858000"/>
          </a:xfrm>
          <a:prstGeom prst="rect">
            <a:avLst/>
          </a:prstGeom>
        </p:spPr>
      </p:pic>
    </p:spTree>
    <p:extLst>
      <p:ext uri="{BB962C8B-B14F-4D97-AF65-F5344CB8AC3E}">
        <p14:creationId xmlns:p14="http://schemas.microsoft.com/office/powerpoint/2010/main" val="751722623"/>
      </p:ext>
    </p:extLst>
  </p:cSld>
  <p:clrMapOvr>
    <a:masterClrMapping/>
  </p:clrMapOvr>
</p:sld>
</file>

<file path=ppt/theme/theme1.xml><?xml version="1.0" encoding="utf-8"?>
<a:theme xmlns:a="http://schemas.openxmlformats.org/drawingml/2006/main" name="Office Theme">
  <a:themeElements>
    <a:clrScheme name="Amaze Colours">
      <a:dk1>
        <a:srgbClr val="000000"/>
      </a:dk1>
      <a:lt1>
        <a:srgbClr val="FFFFFF"/>
      </a:lt1>
      <a:dk2>
        <a:srgbClr val="0593C9"/>
      </a:dk2>
      <a:lt2>
        <a:srgbClr val="E7E6E6"/>
      </a:lt2>
      <a:accent1>
        <a:srgbClr val="4472C4"/>
      </a:accent1>
      <a:accent2>
        <a:srgbClr val="ED7D31"/>
      </a:accent2>
      <a:accent3>
        <a:srgbClr val="F59AA9"/>
      </a:accent3>
      <a:accent4>
        <a:srgbClr val="C5B3D7"/>
      </a:accent4>
      <a:accent5>
        <a:srgbClr val="97D5C9"/>
      </a:accent5>
      <a:accent6>
        <a:srgbClr val="97CA3C"/>
      </a:accent6>
      <a:hlink>
        <a:srgbClr val="0594C8"/>
      </a:hlink>
      <a:folHlink>
        <a:srgbClr val="0594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C4E908E-A6FB-444D-B9DA-508AAB4247D5}" vid="{6BA48EEB-A10F-BE42-89E5-34F2C4C0FF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62c8d61-d98b-43e2-bbb3-092158328373}" enabled="1" method="Privileged" siteId="{5d2dd196-0646-4419-8922-440f7d464cf0}" contentBits="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450</Words>
  <Application>Microsoft Office PowerPoint</Application>
  <PresentationFormat>A4 Paper (210x297 mm)</PresentationFormat>
  <Paragraphs>27</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Avenir Book</vt:lpstr>
      <vt:lpstr>AvantGarde-Medium</vt:lpstr>
      <vt:lpstr>Montserrat SemiBold</vt:lpstr>
      <vt:lpstr>Montserrat Light</vt:lpstr>
      <vt:lpstr>Aptos</vt:lpstr>
      <vt:lpstr>Arial</vt:lpstr>
      <vt:lpstr>Office Theme</vt:lpstr>
      <vt:lpstr>Giving Hugs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more information, 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Script Example - Giving Hugs</dc:title>
  <dc:creator/>
  <cp:lastModifiedBy/>
  <cp:revision>1</cp:revision>
  <dcterms:created xsi:type="dcterms:W3CDTF">2026-10-02T01:07:19Z</dcterms:created>
  <dcterms:modified xsi:type="dcterms:W3CDTF">2026-10-02T01:07:41Z</dcterms:modified>
</cp:coreProperties>
</file>