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embedTrueTypeFonts="1" autoCompressPictures="0">
  <p:sldMasterIdLst>
    <p:sldMasterId id="2147483648" r:id="rId1"/>
  </p:sldMasterIdLst>
  <p:notesMasterIdLst>
    <p:notesMasterId r:id="rId16"/>
  </p:notesMasterIdLst>
  <p:sldIdLst>
    <p:sldId id="257" r:id="rId2"/>
    <p:sldId id="266" r:id="rId3"/>
    <p:sldId id="269" r:id="rId4"/>
    <p:sldId id="270" r:id="rId5"/>
    <p:sldId id="271" r:id="rId6"/>
    <p:sldId id="272" r:id="rId7"/>
    <p:sldId id="273" r:id="rId8"/>
    <p:sldId id="274" r:id="rId9"/>
    <p:sldId id="275" r:id="rId10"/>
    <p:sldId id="276" r:id="rId11"/>
    <p:sldId id="277" r:id="rId12"/>
    <p:sldId id="278" r:id="rId13"/>
    <p:sldId id="279" r:id="rId14"/>
    <p:sldId id="280" r:id="rId15"/>
  </p:sldIdLst>
  <p:sldSz cx="9906000" cy="6858000" type="A4"/>
  <p:notesSz cx="6858000" cy="9144000"/>
  <p:embeddedFontLst>
    <p:embeddedFont>
      <p:font typeface="AvantGarde-Medium" charset="0"/>
      <p:regular r:id="rId17"/>
    </p:embeddedFont>
    <p:embeddedFont>
      <p:font typeface="Avenir Book" panose="020B0604020202020204" charset="0"/>
      <p:regular r:id="rId18"/>
      <p:italic r:id="rId19"/>
    </p:embeddedFont>
    <p:embeddedFont>
      <p:font typeface="Montserrat Light" panose="00000400000000000000" pitchFamily="2" charset="0"/>
      <p:regular r:id="rId20"/>
      <p:italic r:id="rId21"/>
    </p:embeddedFont>
    <p:embeddedFont>
      <p:font typeface="Montserrat SemiBold" panose="00000700000000000000" pitchFamily="2"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2" userDrawn="1">
          <p15:clr>
            <a:srgbClr val="A4A3A4"/>
          </p15:clr>
        </p15:guide>
        <p15:guide id="2" pos="312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C9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28B960-480F-4011-8971-4767AA0A89BC}" v="5" dt="2026-10-02T00:54:11.5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02"/>
    <p:restoredTop sz="96301"/>
  </p:normalViewPr>
  <p:slideViewPr>
    <p:cSldViewPr snapToGrid="0" snapToObjects="1">
      <p:cViewPr varScale="1">
        <p:scale>
          <a:sx n="106" d="100"/>
          <a:sy n="106" d="100"/>
        </p:scale>
        <p:origin x="1620" y="114"/>
      </p:cViewPr>
      <p:guideLst>
        <p:guide orient="horz" pos="3022"/>
        <p:guide pos="3120"/>
      </p:guideLst>
    </p:cSldViewPr>
  </p:slideViewPr>
  <p:notesTextViewPr>
    <p:cViewPr>
      <p:scale>
        <a:sx n="1" d="1"/>
        <a:sy n="1" d="1"/>
      </p:scale>
      <p:origin x="0" y="0"/>
    </p:cViewPr>
  </p:notesTextViewPr>
  <p:sorterViewPr>
    <p:cViewPr>
      <p:scale>
        <a:sx n="66" d="100"/>
        <a:sy n="66" d="100"/>
      </p:scale>
      <p:origin x="0" y="0"/>
    </p:cViewPr>
  </p:sorterViewPr>
  <p:gridSpacing cx="90012" cy="90012"/>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C056CF-091B-F84C-A4CF-5C857F32DD57}" type="datetimeFigureOut">
              <a:rPr lang="en-GB" smtClean="0"/>
              <a:t>02/10/2026</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2E35CC-E191-4147-BD57-3CF3ADE9A021}" type="slidenum">
              <a:rPr lang="en-GB" smtClean="0"/>
              <a:t>‹#›</a:t>
            </a:fld>
            <a:endParaRPr lang="en-GB"/>
          </a:p>
        </p:txBody>
      </p:sp>
    </p:spTree>
    <p:extLst>
      <p:ext uri="{BB962C8B-B14F-4D97-AF65-F5344CB8AC3E}">
        <p14:creationId xmlns:p14="http://schemas.microsoft.com/office/powerpoint/2010/main" val="231276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2E35CC-E191-4147-BD57-3CF3ADE9A021}" type="slidenum">
              <a:rPr lang="en-GB" smtClean="0"/>
              <a:t>13</a:t>
            </a:fld>
            <a:endParaRPr lang="en-GB"/>
          </a:p>
        </p:txBody>
      </p:sp>
    </p:spTree>
    <p:extLst>
      <p:ext uri="{BB962C8B-B14F-4D97-AF65-F5344CB8AC3E}">
        <p14:creationId xmlns:p14="http://schemas.microsoft.com/office/powerpoint/2010/main" val="101276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Image P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33F2584-927E-314F-A989-F35BE4802B2F}"/>
              </a:ext>
            </a:extLst>
          </p:cNvPr>
          <p:cNvSpPr>
            <a:spLocks noGrp="1"/>
          </p:cNvSpPr>
          <p:nvPr>
            <p:ph type="pic" sz="quarter" idx="11"/>
          </p:nvPr>
        </p:nvSpPr>
        <p:spPr>
          <a:xfrm>
            <a:off x="452438" y="441325"/>
            <a:ext cx="9001125" cy="3710574"/>
          </a:xfrm>
        </p:spPr>
        <p:txBody>
          <a:bodyPr/>
          <a:lstStyle/>
          <a:p>
            <a:r>
              <a:rPr lang="en-GB"/>
              <a:t>Click icon to add picture</a:t>
            </a:r>
            <a:endParaRPr lang="en-US" dirty="0"/>
          </a:p>
        </p:txBody>
      </p:sp>
      <p:sp>
        <p:nvSpPr>
          <p:cNvPr id="11" name="Text Placeholder 4">
            <a:extLst>
              <a:ext uri="{FF2B5EF4-FFF2-40B4-BE49-F238E27FC236}">
                <a16:creationId xmlns:a16="http://schemas.microsoft.com/office/drawing/2014/main" id="{76715307-4570-4F45-A48D-1C07C5B34546}"/>
              </a:ext>
            </a:extLst>
          </p:cNvPr>
          <p:cNvSpPr>
            <a:spLocks noGrp="1"/>
          </p:cNvSpPr>
          <p:nvPr>
            <p:ph type="body" sz="quarter" idx="16"/>
          </p:nvPr>
        </p:nvSpPr>
        <p:spPr>
          <a:xfrm>
            <a:off x="452438" y="4524799"/>
            <a:ext cx="9001125" cy="1407600"/>
          </a:xfrm>
        </p:spPr>
        <p:txBody>
          <a:bodyPr>
            <a:normAutofit/>
          </a:bodyPr>
          <a:lstStyle>
            <a:lvl1pPr algn="l">
              <a:defRPr sz="1600"/>
            </a:lvl1pPr>
          </a:lstStyle>
          <a:p>
            <a:pPr lvl="0"/>
            <a:r>
              <a:rPr lang="en-GB"/>
              <a:t>Click to edit Master text styles</a:t>
            </a:r>
          </a:p>
        </p:txBody>
      </p:sp>
      <p:cxnSp>
        <p:nvCxnSpPr>
          <p:cNvPr id="5" name="Straight Connector 4">
            <a:extLst>
              <a:ext uri="{FF2B5EF4-FFF2-40B4-BE49-F238E27FC236}">
                <a16:creationId xmlns:a16="http://schemas.microsoft.com/office/drawing/2014/main" id="{1DE08554-7605-770D-0F7D-4CEB0BAD119B}"/>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Date Placeholder 3">
            <a:extLst>
              <a:ext uri="{FF2B5EF4-FFF2-40B4-BE49-F238E27FC236}">
                <a16:creationId xmlns:a16="http://schemas.microsoft.com/office/drawing/2014/main" id="{1A06DD89-40B9-0481-08B2-607644BC8B09}"/>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6454F8-D0AF-1F42-9240-D93553D49605}" type="slidenum">
              <a:rPr lang="en-US" sz="975" spc="65" baseline="0" smtClean="0">
                <a:solidFill>
                  <a:schemeClr val="tx1"/>
                </a:solidFill>
                <a:latin typeface="AvantGarde-Medium" pitchFamily="2" charset="77"/>
              </a:rPr>
              <a:pPr algn="r"/>
              <a:t>‹#›</a:t>
            </a:fld>
            <a:r>
              <a:rPr lang="en-US" sz="975" spc="65" baseline="0" dirty="0">
                <a:solidFill>
                  <a:schemeClr val="tx1"/>
                </a:solidFill>
                <a:latin typeface="AvantGarde-Medium" pitchFamily="2" charset="77"/>
              </a:rPr>
              <a:t>/12</a:t>
            </a:r>
          </a:p>
        </p:txBody>
      </p:sp>
    </p:spTree>
    <p:extLst>
      <p:ext uri="{BB962C8B-B14F-4D97-AF65-F5344CB8AC3E}">
        <p14:creationId xmlns:p14="http://schemas.microsoft.com/office/powerpoint/2010/main" val="2049661552"/>
      </p:ext>
    </p:extLst>
  </p:cSld>
  <p:clrMapOvr>
    <a:masterClrMapping/>
  </p:clrMapOvr>
  <p:extLst>
    <p:ext uri="{DCECCB84-F9BA-43D5-87BE-67443E8EF086}">
      <p15:sldGuideLst xmlns:p15="http://schemas.microsoft.com/office/powerpoint/2012/main">
        <p15:guide id="1" orient="horz" pos="25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Image Page">
    <p:spTree>
      <p:nvGrpSpPr>
        <p:cNvPr id="1" name=""/>
        <p:cNvGrpSpPr/>
        <p:nvPr/>
      </p:nvGrpSpPr>
      <p:grpSpPr>
        <a:xfrm>
          <a:off x="0" y="0"/>
          <a:ext cx="0" cy="0"/>
          <a:chOff x="0" y="0"/>
          <a:chExt cx="0" cy="0"/>
        </a:xfrm>
      </p:grpSpPr>
      <p:sp>
        <p:nvSpPr>
          <p:cNvPr id="10" name="Picture Placeholder 11">
            <a:extLst>
              <a:ext uri="{FF2B5EF4-FFF2-40B4-BE49-F238E27FC236}">
                <a16:creationId xmlns:a16="http://schemas.microsoft.com/office/drawing/2014/main" id="{BD0C4A97-542D-FB43-B603-AF5B043C0277}"/>
              </a:ext>
            </a:extLst>
          </p:cNvPr>
          <p:cNvSpPr>
            <a:spLocks noGrp="1"/>
          </p:cNvSpPr>
          <p:nvPr>
            <p:ph type="pic" sz="quarter" idx="11"/>
          </p:nvPr>
        </p:nvSpPr>
        <p:spPr>
          <a:xfrm>
            <a:off x="452438" y="404812"/>
            <a:ext cx="4354811" cy="3711600"/>
          </a:xfrm>
        </p:spPr>
        <p:txBody>
          <a:bodyPr/>
          <a:lstStyle/>
          <a:p>
            <a:r>
              <a:rPr lang="en-GB"/>
              <a:t>Click icon to add picture</a:t>
            </a:r>
            <a:endParaRPr lang="en-US" dirty="0"/>
          </a:p>
        </p:txBody>
      </p:sp>
      <p:sp>
        <p:nvSpPr>
          <p:cNvPr id="11" name="Picture Placeholder 11">
            <a:extLst>
              <a:ext uri="{FF2B5EF4-FFF2-40B4-BE49-F238E27FC236}">
                <a16:creationId xmlns:a16="http://schemas.microsoft.com/office/drawing/2014/main" id="{5FBA8E44-ACB2-1941-8C74-FD2AEDB61A38}"/>
              </a:ext>
            </a:extLst>
          </p:cNvPr>
          <p:cNvSpPr>
            <a:spLocks noGrp="1"/>
          </p:cNvSpPr>
          <p:nvPr>
            <p:ph type="pic" sz="quarter" idx="12"/>
          </p:nvPr>
        </p:nvSpPr>
        <p:spPr>
          <a:xfrm>
            <a:off x="5104588" y="404812"/>
            <a:ext cx="4348975" cy="3711600"/>
          </a:xfrm>
        </p:spPr>
        <p:txBody>
          <a:bodyPr/>
          <a:lstStyle/>
          <a:p>
            <a:r>
              <a:rPr lang="en-GB"/>
              <a:t>Click icon to add picture</a:t>
            </a:r>
            <a:endParaRPr lang="en-US"/>
          </a:p>
        </p:txBody>
      </p:sp>
      <p:cxnSp>
        <p:nvCxnSpPr>
          <p:cNvPr id="13" name="Straight Connector 12">
            <a:extLst>
              <a:ext uri="{FF2B5EF4-FFF2-40B4-BE49-F238E27FC236}">
                <a16:creationId xmlns:a16="http://schemas.microsoft.com/office/drawing/2014/main" id="{244735FA-EB2C-1B4D-B08F-C307707CAD4F}"/>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ext Placeholder 4">
            <a:extLst>
              <a:ext uri="{FF2B5EF4-FFF2-40B4-BE49-F238E27FC236}">
                <a16:creationId xmlns:a16="http://schemas.microsoft.com/office/drawing/2014/main" id="{8AF9F336-1537-DD4E-8B17-DBABB057B1B5}"/>
              </a:ext>
            </a:extLst>
          </p:cNvPr>
          <p:cNvSpPr>
            <a:spLocks noGrp="1"/>
          </p:cNvSpPr>
          <p:nvPr>
            <p:ph type="body" sz="quarter" idx="16"/>
          </p:nvPr>
        </p:nvSpPr>
        <p:spPr>
          <a:xfrm>
            <a:off x="452438" y="4508500"/>
            <a:ext cx="9001125" cy="1407390"/>
          </a:xfrm>
        </p:spPr>
        <p:txBody>
          <a:bodyPr>
            <a:normAutofit/>
          </a:bodyPr>
          <a:lstStyle>
            <a:lvl1pPr algn="l">
              <a:defRPr sz="1600"/>
            </a:lvl1pPr>
          </a:lstStyle>
          <a:p>
            <a:pPr lvl="0"/>
            <a:r>
              <a:rPr lang="en-GB"/>
              <a:t>Click to edit Master text styles</a:t>
            </a:r>
          </a:p>
        </p:txBody>
      </p:sp>
      <p:sp>
        <p:nvSpPr>
          <p:cNvPr id="2" name="Date Placeholder 3">
            <a:extLst>
              <a:ext uri="{FF2B5EF4-FFF2-40B4-BE49-F238E27FC236}">
                <a16:creationId xmlns:a16="http://schemas.microsoft.com/office/drawing/2014/main" id="{C8E4FF91-C1AD-78E0-D2F9-C127A26E92B4}"/>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6454F8-D0AF-1F42-9240-D93553D49605}" type="slidenum">
              <a:rPr lang="en-US" sz="975" spc="65" baseline="0" smtClean="0">
                <a:solidFill>
                  <a:schemeClr val="tx1"/>
                </a:solidFill>
                <a:latin typeface="AvantGarde-Medium" pitchFamily="2" charset="77"/>
              </a:rPr>
              <a:pPr algn="r"/>
              <a:t>‹#›</a:t>
            </a:fld>
            <a:r>
              <a:rPr lang="en-US" sz="975" spc="65" baseline="0" dirty="0">
                <a:solidFill>
                  <a:schemeClr val="tx1"/>
                </a:solidFill>
                <a:latin typeface="AvantGarde-Medium" pitchFamily="2" charset="77"/>
              </a:rPr>
              <a:t>/12</a:t>
            </a:r>
          </a:p>
        </p:txBody>
      </p:sp>
    </p:spTree>
    <p:extLst>
      <p:ext uri="{BB962C8B-B14F-4D97-AF65-F5344CB8AC3E}">
        <p14:creationId xmlns:p14="http://schemas.microsoft.com/office/powerpoint/2010/main" val="3326015455"/>
      </p:ext>
    </p:extLst>
  </p:cSld>
  <p:clrMapOvr>
    <a:masterClrMapping/>
  </p:clrMapOvr>
  <p:extLst>
    <p:ext uri="{DCECCB84-F9BA-43D5-87BE-67443E8EF086}">
      <p15:sldGuideLst xmlns:p15="http://schemas.microsoft.com/office/powerpoint/2012/main">
        <p15:guide id="1" pos="3120" userDrawn="1">
          <p15:clr>
            <a:srgbClr val="FBAE40"/>
          </p15:clr>
        </p15:guide>
        <p15:guide id="2" pos="164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Image Page">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319119D9-09DE-9A46-BF42-2C3642E5B8D1}"/>
              </a:ext>
            </a:extLst>
          </p:cNvPr>
          <p:cNvSpPr>
            <a:spLocks noGrp="1"/>
          </p:cNvSpPr>
          <p:nvPr>
            <p:ph type="pic" sz="quarter" idx="15"/>
          </p:nvPr>
        </p:nvSpPr>
        <p:spPr>
          <a:xfrm>
            <a:off x="3572400" y="404812"/>
            <a:ext cx="2761200" cy="3711600"/>
          </a:xfrm>
        </p:spPr>
        <p:txBody>
          <a:bodyPr/>
          <a:lstStyle/>
          <a:p>
            <a:r>
              <a:rPr lang="en-GB"/>
              <a:t>Click icon to add picture</a:t>
            </a:r>
            <a:endParaRPr lang="en-US"/>
          </a:p>
        </p:txBody>
      </p:sp>
      <p:sp>
        <p:nvSpPr>
          <p:cNvPr id="17" name="Picture Placeholder 11">
            <a:extLst>
              <a:ext uri="{FF2B5EF4-FFF2-40B4-BE49-F238E27FC236}">
                <a16:creationId xmlns:a16="http://schemas.microsoft.com/office/drawing/2014/main" id="{440FB201-D254-1146-8FD0-7BF3D11C1548}"/>
              </a:ext>
            </a:extLst>
          </p:cNvPr>
          <p:cNvSpPr>
            <a:spLocks noGrp="1"/>
          </p:cNvSpPr>
          <p:nvPr>
            <p:ph type="pic" sz="quarter" idx="16"/>
          </p:nvPr>
        </p:nvSpPr>
        <p:spPr>
          <a:xfrm>
            <a:off x="6692363" y="404812"/>
            <a:ext cx="2761200" cy="3711600"/>
          </a:xfrm>
        </p:spPr>
        <p:txBody>
          <a:bodyPr/>
          <a:lstStyle/>
          <a:p>
            <a:r>
              <a:rPr lang="en-GB"/>
              <a:t>Click icon to add picture</a:t>
            </a:r>
            <a:endParaRPr lang="en-US"/>
          </a:p>
        </p:txBody>
      </p:sp>
      <p:sp>
        <p:nvSpPr>
          <p:cNvPr id="18" name="Picture Placeholder 11">
            <a:extLst>
              <a:ext uri="{FF2B5EF4-FFF2-40B4-BE49-F238E27FC236}">
                <a16:creationId xmlns:a16="http://schemas.microsoft.com/office/drawing/2014/main" id="{78527B0B-34F3-AA49-89B4-D5475E7660B3}"/>
              </a:ext>
            </a:extLst>
          </p:cNvPr>
          <p:cNvSpPr>
            <a:spLocks noGrp="1"/>
          </p:cNvSpPr>
          <p:nvPr>
            <p:ph type="pic" sz="quarter" idx="17"/>
          </p:nvPr>
        </p:nvSpPr>
        <p:spPr>
          <a:xfrm>
            <a:off x="452437" y="416101"/>
            <a:ext cx="2761817" cy="3711600"/>
          </a:xfrm>
        </p:spPr>
        <p:txBody>
          <a:bodyPr/>
          <a:lstStyle/>
          <a:p>
            <a:r>
              <a:rPr lang="en-GB"/>
              <a:t>Click icon to add picture</a:t>
            </a:r>
            <a:endParaRPr lang="en-US"/>
          </a:p>
        </p:txBody>
      </p:sp>
      <p:sp>
        <p:nvSpPr>
          <p:cNvPr id="13" name="Text Placeholder 4">
            <a:extLst>
              <a:ext uri="{FF2B5EF4-FFF2-40B4-BE49-F238E27FC236}">
                <a16:creationId xmlns:a16="http://schemas.microsoft.com/office/drawing/2014/main" id="{0F138B24-6697-F24D-B876-36A8044982FD}"/>
              </a:ext>
            </a:extLst>
          </p:cNvPr>
          <p:cNvSpPr>
            <a:spLocks noGrp="1"/>
          </p:cNvSpPr>
          <p:nvPr>
            <p:ph type="body" sz="quarter" idx="18"/>
          </p:nvPr>
        </p:nvSpPr>
        <p:spPr>
          <a:xfrm>
            <a:off x="452438" y="4508500"/>
            <a:ext cx="9001125" cy="1407387"/>
          </a:xfrm>
        </p:spPr>
        <p:txBody>
          <a:bodyPr>
            <a:normAutofit/>
          </a:bodyPr>
          <a:lstStyle>
            <a:lvl1pPr algn="l">
              <a:defRPr sz="1600"/>
            </a:lvl1pPr>
          </a:lstStyle>
          <a:p>
            <a:pPr lvl="0"/>
            <a:r>
              <a:rPr lang="en-GB"/>
              <a:t>Click to edit Master text styles</a:t>
            </a:r>
          </a:p>
        </p:txBody>
      </p:sp>
      <p:cxnSp>
        <p:nvCxnSpPr>
          <p:cNvPr id="4" name="Straight Connector 3">
            <a:extLst>
              <a:ext uri="{FF2B5EF4-FFF2-40B4-BE49-F238E27FC236}">
                <a16:creationId xmlns:a16="http://schemas.microsoft.com/office/drawing/2014/main" id="{23885255-EE2C-40AA-D393-8AA595A485FB}"/>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Date Placeholder 3">
            <a:extLst>
              <a:ext uri="{FF2B5EF4-FFF2-40B4-BE49-F238E27FC236}">
                <a16:creationId xmlns:a16="http://schemas.microsoft.com/office/drawing/2014/main" id="{9C3F4DB8-2124-18ED-BA17-52819D0E7A80}"/>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6454F8-D0AF-1F42-9240-D93553D49605}" type="slidenum">
              <a:rPr lang="en-US" sz="975" spc="65" baseline="0" smtClean="0">
                <a:solidFill>
                  <a:schemeClr val="tx1"/>
                </a:solidFill>
                <a:latin typeface="AvantGarde-Medium" pitchFamily="2" charset="77"/>
              </a:rPr>
              <a:pPr algn="r"/>
              <a:t>‹#›</a:t>
            </a:fld>
            <a:r>
              <a:rPr lang="en-US" sz="975" spc="65" baseline="0" dirty="0">
                <a:solidFill>
                  <a:schemeClr val="tx1"/>
                </a:solidFill>
                <a:latin typeface="AvantGarde-Medium" pitchFamily="2" charset="77"/>
              </a:rPr>
              <a:t>/(Total slide number)</a:t>
            </a:r>
          </a:p>
        </p:txBody>
      </p:sp>
    </p:spTree>
    <p:extLst>
      <p:ext uri="{BB962C8B-B14F-4D97-AF65-F5344CB8AC3E}">
        <p14:creationId xmlns:p14="http://schemas.microsoft.com/office/powerpoint/2010/main" val="1547095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Image Page">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319119D9-09DE-9A46-BF42-2C3642E5B8D1}"/>
              </a:ext>
            </a:extLst>
          </p:cNvPr>
          <p:cNvSpPr>
            <a:spLocks noGrp="1"/>
          </p:cNvSpPr>
          <p:nvPr>
            <p:ph type="pic" sz="quarter" idx="15"/>
          </p:nvPr>
        </p:nvSpPr>
        <p:spPr>
          <a:xfrm>
            <a:off x="2757487" y="404814"/>
            <a:ext cx="2015999" cy="3711600"/>
          </a:xfrm>
        </p:spPr>
        <p:txBody>
          <a:bodyPr/>
          <a:lstStyle/>
          <a:p>
            <a:r>
              <a:rPr lang="en-GB"/>
              <a:t>Click icon to add picture</a:t>
            </a:r>
            <a:endParaRPr lang="en-US"/>
          </a:p>
        </p:txBody>
      </p:sp>
      <p:sp>
        <p:nvSpPr>
          <p:cNvPr id="17" name="Picture Placeholder 11">
            <a:extLst>
              <a:ext uri="{FF2B5EF4-FFF2-40B4-BE49-F238E27FC236}">
                <a16:creationId xmlns:a16="http://schemas.microsoft.com/office/drawing/2014/main" id="{440FB201-D254-1146-8FD0-7BF3D11C1548}"/>
              </a:ext>
            </a:extLst>
          </p:cNvPr>
          <p:cNvSpPr>
            <a:spLocks noGrp="1"/>
          </p:cNvSpPr>
          <p:nvPr>
            <p:ph type="pic" sz="quarter" idx="16"/>
          </p:nvPr>
        </p:nvSpPr>
        <p:spPr>
          <a:xfrm>
            <a:off x="5097465" y="404813"/>
            <a:ext cx="2015999" cy="3711600"/>
          </a:xfrm>
        </p:spPr>
        <p:txBody>
          <a:bodyPr/>
          <a:lstStyle/>
          <a:p>
            <a:r>
              <a:rPr lang="en-GB"/>
              <a:t>Click icon to add picture</a:t>
            </a:r>
            <a:endParaRPr lang="en-US"/>
          </a:p>
        </p:txBody>
      </p:sp>
      <p:sp>
        <p:nvSpPr>
          <p:cNvPr id="18" name="Picture Placeholder 11">
            <a:extLst>
              <a:ext uri="{FF2B5EF4-FFF2-40B4-BE49-F238E27FC236}">
                <a16:creationId xmlns:a16="http://schemas.microsoft.com/office/drawing/2014/main" id="{78527B0B-34F3-AA49-89B4-D5475E7660B3}"/>
              </a:ext>
            </a:extLst>
          </p:cNvPr>
          <p:cNvSpPr>
            <a:spLocks noGrp="1"/>
          </p:cNvSpPr>
          <p:nvPr>
            <p:ph type="pic" sz="quarter" idx="17"/>
          </p:nvPr>
        </p:nvSpPr>
        <p:spPr>
          <a:xfrm>
            <a:off x="454078" y="414808"/>
            <a:ext cx="2015999" cy="3711600"/>
          </a:xfrm>
        </p:spPr>
        <p:txBody>
          <a:bodyPr/>
          <a:lstStyle/>
          <a:p>
            <a:r>
              <a:rPr lang="en-GB"/>
              <a:t>Click icon to add picture</a:t>
            </a:r>
            <a:endParaRPr lang="en-US"/>
          </a:p>
        </p:txBody>
      </p:sp>
      <p:sp>
        <p:nvSpPr>
          <p:cNvPr id="10" name="Picture Placeholder 11">
            <a:extLst>
              <a:ext uri="{FF2B5EF4-FFF2-40B4-BE49-F238E27FC236}">
                <a16:creationId xmlns:a16="http://schemas.microsoft.com/office/drawing/2014/main" id="{5F4248C9-10D1-7C49-9179-DCD8B6AB4B4E}"/>
              </a:ext>
            </a:extLst>
          </p:cNvPr>
          <p:cNvSpPr>
            <a:spLocks noGrp="1"/>
          </p:cNvSpPr>
          <p:nvPr>
            <p:ph type="pic" sz="quarter" idx="18"/>
          </p:nvPr>
        </p:nvSpPr>
        <p:spPr>
          <a:xfrm>
            <a:off x="7438731" y="405799"/>
            <a:ext cx="2015999" cy="3711600"/>
          </a:xfrm>
        </p:spPr>
        <p:txBody>
          <a:bodyPr/>
          <a:lstStyle/>
          <a:p>
            <a:r>
              <a:rPr lang="en-GB"/>
              <a:t>Click icon to add picture</a:t>
            </a:r>
            <a:endParaRPr lang="en-US"/>
          </a:p>
        </p:txBody>
      </p:sp>
      <p:sp>
        <p:nvSpPr>
          <p:cNvPr id="13" name="Text Placeholder 4">
            <a:extLst>
              <a:ext uri="{FF2B5EF4-FFF2-40B4-BE49-F238E27FC236}">
                <a16:creationId xmlns:a16="http://schemas.microsoft.com/office/drawing/2014/main" id="{628816B9-B450-DB49-A215-38FBF8DA4013}"/>
              </a:ext>
            </a:extLst>
          </p:cNvPr>
          <p:cNvSpPr>
            <a:spLocks noGrp="1"/>
          </p:cNvSpPr>
          <p:nvPr>
            <p:ph type="body" sz="quarter" idx="19"/>
          </p:nvPr>
        </p:nvSpPr>
        <p:spPr>
          <a:xfrm>
            <a:off x="452438" y="4508500"/>
            <a:ext cx="9001125" cy="1407600"/>
          </a:xfrm>
        </p:spPr>
        <p:txBody>
          <a:bodyPr/>
          <a:lstStyle>
            <a:lvl1pPr algn="l">
              <a:defRPr/>
            </a:lvl1pPr>
          </a:lstStyle>
          <a:p>
            <a:pPr lvl="0"/>
            <a:r>
              <a:rPr lang="en-GB"/>
              <a:t>Click to edit Master text styles</a:t>
            </a:r>
          </a:p>
        </p:txBody>
      </p:sp>
      <p:cxnSp>
        <p:nvCxnSpPr>
          <p:cNvPr id="2" name="Straight Connector 1">
            <a:extLst>
              <a:ext uri="{FF2B5EF4-FFF2-40B4-BE49-F238E27FC236}">
                <a16:creationId xmlns:a16="http://schemas.microsoft.com/office/drawing/2014/main" id="{BF175BF4-8CD0-445C-7AB6-B9158D405068}"/>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3">
            <a:extLst>
              <a:ext uri="{FF2B5EF4-FFF2-40B4-BE49-F238E27FC236}">
                <a16:creationId xmlns:a16="http://schemas.microsoft.com/office/drawing/2014/main" id="{E46EEF23-48D8-29F8-9122-70ACC9DFBA0D}"/>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96454F8-D0AF-1F42-9240-D93553D49605}" type="slidenum">
              <a:rPr lang="en-US" sz="975" spc="65" baseline="0" smtClean="0">
                <a:solidFill>
                  <a:schemeClr val="tx1"/>
                </a:solidFill>
                <a:latin typeface="AvantGarde-Medium" pitchFamily="2" charset="77"/>
              </a:rPr>
              <a:pPr algn="r"/>
              <a:t>‹#›</a:t>
            </a:fld>
            <a:r>
              <a:rPr lang="en-US" sz="975" spc="65" baseline="0" dirty="0">
                <a:solidFill>
                  <a:schemeClr val="tx1"/>
                </a:solidFill>
                <a:latin typeface="AvantGarde-Medium" pitchFamily="2" charset="77"/>
              </a:rPr>
              <a:t>/(Total slide number)</a:t>
            </a:r>
          </a:p>
        </p:txBody>
      </p:sp>
    </p:spTree>
    <p:extLst>
      <p:ext uri="{BB962C8B-B14F-4D97-AF65-F5344CB8AC3E}">
        <p14:creationId xmlns:p14="http://schemas.microsoft.com/office/powerpoint/2010/main" val="344198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Slid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00C723-683A-1741-86AE-CF4FC207B506}"/>
              </a:ext>
            </a:extLst>
          </p:cNvPr>
          <p:cNvSpPr/>
          <p:nvPr userDrawn="1"/>
        </p:nvSpPr>
        <p:spPr>
          <a:xfrm>
            <a:off x="-1" y="5467149"/>
            <a:ext cx="3474719" cy="1390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Picture Placeholder 27">
            <a:extLst>
              <a:ext uri="{FF2B5EF4-FFF2-40B4-BE49-F238E27FC236}">
                <a16:creationId xmlns:a16="http://schemas.microsoft.com/office/drawing/2014/main" id="{A6FF613D-5920-254D-AE42-31635B1C47E8}"/>
              </a:ext>
            </a:extLst>
          </p:cNvPr>
          <p:cNvSpPr>
            <a:spLocks noGrp="1"/>
          </p:cNvSpPr>
          <p:nvPr>
            <p:ph type="pic" sz="quarter" idx="11"/>
          </p:nvPr>
        </p:nvSpPr>
        <p:spPr>
          <a:xfrm>
            <a:off x="5098755" y="0"/>
            <a:ext cx="4807245" cy="6858000"/>
          </a:xfrm>
          <a:prstGeom prst="rect">
            <a:avLst/>
          </a:prstGeom>
        </p:spPr>
        <p:txBody>
          <a:bodyPr anchor="ctr"/>
          <a:lstStyle>
            <a:lvl1pPr marL="0" indent="0" algn="ctr">
              <a:buNone/>
              <a:defRPr sz="813">
                <a:latin typeface="AvantGarde-Medium" pitchFamily="2" charset="77"/>
              </a:defRPr>
            </a:lvl1pPr>
          </a:lstStyle>
          <a:p>
            <a:r>
              <a:rPr lang="en-GB"/>
              <a:t>Click icon to add picture</a:t>
            </a:r>
            <a:endParaRPr lang="en-US" dirty="0"/>
          </a:p>
        </p:txBody>
      </p:sp>
      <p:pic>
        <p:nvPicPr>
          <p:cNvPr id="4" name="Picture 3">
            <a:extLst>
              <a:ext uri="{FF2B5EF4-FFF2-40B4-BE49-F238E27FC236}">
                <a16:creationId xmlns:a16="http://schemas.microsoft.com/office/drawing/2014/main" id="{5DD0F885-0EC9-3AD6-57AE-810A4C7DFFF4}"/>
              </a:ext>
            </a:extLst>
          </p:cNvPr>
          <p:cNvPicPr>
            <a:picLocks noChangeAspect="1"/>
          </p:cNvPicPr>
          <p:nvPr userDrawn="1"/>
        </p:nvPicPr>
        <p:blipFill rotWithShape="1">
          <a:blip r:embed="rId2"/>
          <a:srcRect r="6322"/>
          <a:stretch/>
        </p:blipFill>
        <p:spPr>
          <a:xfrm>
            <a:off x="3566899" y="435318"/>
            <a:ext cx="1027225" cy="705404"/>
          </a:xfrm>
          <a:prstGeom prst="rect">
            <a:avLst/>
          </a:prstGeom>
        </p:spPr>
      </p:pic>
      <p:pic>
        <p:nvPicPr>
          <p:cNvPr id="7" name="Picture 6">
            <a:extLst>
              <a:ext uri="{FF2B5EF4-FFF2-40B4-BE49-F238E27FC236}">
                <a16:creationId xmlns:a16="http://schemas.microsoft.com/office/drawing/2014/main" id="{AE189E3A-9114-2D89-9ABD-F022E1ACFC9F}"/>
              </a:ext>
            </a:extLst>
          </p:cNvPr>
          <p:cNvPicPr>
            <a:picLocks noChangeAspect="1"/>
          </p:cNvPicPr>
          <p:nvPr userDrawn="1"/>
        </p:nvPicPr>
        <p:blipFill>
          <a:blip r:embed="rId3"/>
          <a:stretch>
            <a:fillRect/>
          </a:stretch>
        </p:blipFill>
        <p:spPr>
          <a:xfrm>
            <a:off x="401821" y="424415"/>
            <a:ext cx="3132652" cy="716307"/>
          </a:xfrm>
          <a:prstGeom prst="rect">
            <a:avLst/>
          </a:prstGeom>
        </p:spPr>
      </p:pic>
      <p:pic>
        <p:nvPicPr>
          <p:cNvPr id="8" name="Picture 7">
            <a:extLst>
              <a:ext uri="{FF2B5EF4-FFF2-40B4-BE49-F238E27FC236}">
                <a16:creationId xmlns:a16="http://schemas.microsoft.com/office/drawing/2014/main" id="{0AB2FB2E-2642-9241-D3DD-6E0311800C99}"/>
              </a:ext>
            </a:extLst>
          </p:cNvPr>
          <p:cNvPicPr>
            <a:picLocks noChangeAspect="1"/>
          </p:cNvPicPr>
          <p:nvPr userDrawn="1"/>
        </p:nvPicPr>
        <p:blipFill>
          <a:blip r:embed="rId3"/>
          <a:srcRect l="31677" r="60607"/>
          <a:stretch>
            <a:fillRect/>
          </a:stretch>
        </p:blipFill>
        <p:spPr>
          <a:xfrm>
            <a:off x="3497752" y="424415"/>
            <a:ext cx="241705" cy="716307"/>
          </a:xfrm>
          <a:prstGeom prst="rect">
            <a:avLst/>
          </a:prstGeom>
        </p:spPr>
      </p:pic>
      <p:sp>
        <p:nvSpPr>
          <p:cNvPr id="13" name="Title 15">
            <a:extLst>
              <a:ext uri="{FF2B5EF4-FFF2-40B4-BE49-F238E27FC236}">
                <a16:creationId xmlns:a16="http://schemas.microsoft.com/office/drawing/2014/main" id="{BE6C1680-C82E-4DF7-45F2-F783556AD1DC}"/>
              </a:ext>
            </a:extLst>
          </p:cNvPr>
          <p:cNvSpPr>
            <a:spLocks noGrp="1"/>
          </p:cNvSpPr>
          <p:nvPr>
            <p:ph type="title" hasCustomPrompt="1"/>
          </p:nvPr>
        </p:nvSpPr>
        <p:spPr>
          <a:xfrm>
            <a:off x="452438" y="1920193"/>
            <a:ext cx="4354808" cy="1226903"/>
          </a:xfrm>
        </p:spPr>
        <p:txBody>
          <a:bodyPr lIns="0" tIns="0" rIns="0" bIns="0">
            <a:normAutofit/>
          </a:bodyPr>
          <a:lstStyle>
            <a:lvl1pPr algn="l">
              <a:lnSpc>
                <a:spcPct val="100000"/>
              </a:lnSpc>
              <a:defRPr sz="2800" b="1" i="0">
                <a:latin typeface="Montserrat SemiBold" pitchFamily="2" charset="77"/>
              </a:defRPr>
            </a:lvl1pPr>
          </a:lstStyle>
          <a:p>
            <a:r>
              <a:rPr lang="en-GB" dirty="0"/>
              <a:t>Title goes here</a:t>
            </a:r>
            <a:endParaRPr lang="en-US" dirty="0"/>
          </a:p>
        </p:txBody>
      </p:sp>
      <p:sp>
        <p:nvSpPr>
          <p:cNvPr id="15" name="Text Placeholder 3">
            <a:extLst>
              <a:ext uri="{FF2B5EF4-FFF2-40B4-BE49-F238E27FC236}">
                <a16:creationId xmlns:a16="http://schemas.microsoft.com/office/drawing/2014/main" id="{3D2D80D5-7EE7-4964-36CF-6AEF8FE91F41}"/>
              </a:ext>
            </a:extLst>
          </p:cNvPr>
          <p:cNvSpPr>
            <a:spLocks noGrp="1"/>
          </p:cNvSpPr>
          <p:nvPr>
            <p:ph type="body" sz="quarter" idx="12"/>
          </p:nvPr>
        </p:nvSpPr>
        <p:spPr>
          <a:xfrm>
            <a:off x="452438" y="3429000"/>
            <a:ext cx="4354512" cy="15081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632986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1F8F3B93-FF82-A640-B940-A5193ABE37DA}"/>
              </a:ext>
            </a:extLst>
          </p:cNvPr>
          <p:cNvCxnSpPr>
            <a:cxnSpLocks/>
          </p:cNvCxnSpPr>
          <p:nvPr userDrawn="1"/>
        </p:nvCxnSpPr>
        <p:spPr>
          <a:xfrm flipH="1">
            <a:off x="463379" y="1614240"/>
            <a:ext cx="434357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33" name="Picture Placeholder 27">
            <a:extLst>
              <a:ext uri="{FF2B5EF4-FFF2-40B4-BE49-F238E27FC236}">
                <a16:creationId xmlns:a16="http://schemas.microsoft.com/office/drawing/2014/main" id="{24C543C9-D481-9442-AF2C-CB9B075691E3}"/>
              </a:ext>
            </a:extLst>
          </p:cNvPr>
          <p:cNvSpPr>
            <a:spLocks noGrp="1"/>
          </p:cNvSpPr>
          <p:nvPr>
            <p:ph type="pic" sz="quarter" idx="11"/>
          </p:nvPr>
        </p:nvSpPr>
        <p:spPr>
          <a:xfrm>
            <a:off x="5099051" y="0"/>
            <a:ext cx="4806949" cy="6858000"/>
          </a:xfrm>
          <a:prstGeom prst="rect">
            <a:avLst/>
          </a:prstGeom>
        </p:spPr>
        <p:txBody>
          <a:bodyPr anchor="ctr"/>
          <a:lstStyle>
            <a:lvl1pPr marL="0" indent="0" algn="ctr">
              <a:buNone/>
              <a:defRPr sz="813">
                <a:latin typeface="AvantGarde-Medium" pitchFamily="2" charset="77"/>
              </a:defRPr>
            </a:lvl1pPr>
          </a:lstStyle>
          <a:p>
            <a:r>
              <a:rPr lang="en-GB"/>
              <a:t>Click icon to add picture</a:t>
            </a:r>
            <a:endParaRPr lang="en-US" dirty="0"/>
          </a:p>
        </p:txBody>
      </p:sp>
      <p:sp>
        <p:nvSpPr>
          <p:cNvPr id="16" name="Text Placeholder 3">
            <a:extLst>
              <a:ext uri="{FF2B5EF4-FFF2-40B4-BE49-F238E27FC236}">
                <a16:creationId xmlns:a16="http://schemas.microsoft.com/office/drawing/2014/main" id="{AEAF09FA-11C3-6A42-8032-1267F1227DFB}"/>
              </a:ext>
            </a:extLst>
          </p:cNvPr>
          <p:cNvSpPr>
            <a:spLocks noGrp="1"/>
          </p:cNvSpPr>
          <p:nvPr>
            <p:ph type="body" sz="quarter" idx="15"/>
          </p:nvPr>
        </p:nvSpPr>
        <p:spPr>
          <a:xfrm>
            <a:off x="2757487" y="1899990"/>
            <a:ext cx="2049361" cy="1433004"/>
          </a:xfrm>
        </p:spPr>
        <p:txBody>
          <a:bodyPr>
            <a:normAutofit/>
          </a:bodyPr>
          <a:lstStyle>
            <a:lvl1pPr>
              <a:defRPr sz="1200"/>
            </a:lvl1pPr>
          </a:lstStyle>
          <a:p>
            <a:pPr lvl="0"/>
            <a:r>
              <a:rPr lang="en-GB"/>
              <a:t>Click to edit Master text styles</a:t>
            </a:r>
          </a:p>
        </p:txBody>
      </p:sp>
      <p:pic>
        <p:nvPicPr>
          <p:cNvPr id="11" name="Picture 10">
            <a:extLst>
              <a:ext uri="{FF2B5EF4-FFF2-40B4-BE49-F238E27FC236}">
                <a16:creationId xmlns:a16="http://schemas.microsoft.com/office/drawing/2014/main" id="{7A768E73-B085-FF4A-8F32-453D414FE047}"/>
              </a:ext>
            </a:extLst>
          </p:cNvPr>
          <p:cNvPicPr>
            <a:picLocks noChangeAspect="1"/>
          </p:cNvPicPr>
          <p:nvPr userDrawn="1"/>
        </p:nvPicPr>
        <p:blipFill>
          <a:blip r:embed="rId2"/>
          <a:stretch>
            <a:fillRect/>
          </a:stretch>
        </p:blipFill>
        <p:spPr>
          <a:xfrm>
            <a:off x="301625" y="1761362"/>
            <a:ext cx="1315640" cy="846346"/>
          </a:xfrm>
          <a:prstGeom prst="rect">
            <a:avLst/>
          </a:prstGeom>
        </p:spPr>
      </p:pic>
      <p:sp>
        <p:nvSpPr>
          <p:cNvPr id="2" name="Title 1">
            <a:extLst>
              <a:ext uri="{FF2B5EF4-FFF2-40B4-BE49-F238E27FC236}">
                <a16:creationId xmlns:a16="http://schemas.microsoft.com/office/drawing/2014/main" id="{A576499A-07DD-1A4D-9B37-472353359EAE}"/>
              </a:ext>
            </a:extLst>
          </p:cNvPr>
          <p:cNvSpPr>
            <a:spLocks noGrp="1"/>
          </p:cNvSpPr>
          <p:nvPr>
            <p:ph type="title"/>
          </p:nvPr>
        </p:nvSpPr>
        <p:spPr>
          <a:xfrm>
            <a:off x="463379" y="426787"/>
            <a:ext cx="4343571" cy="814140"/>
          </a:xfrm>
        </p:spPr>
        <p:txBody>
          <a:bodyPr/>
          <a:lstStyle/>
          <a:p>
            <a:r>
              <a:rPr lang="en-GB"/>
              <a:t>Click to edit Master title style</a:t>
            </a:r>
            <a:endParaRPr lang="en-US"/>
          </a:p>
        </p:txBody>
      </p:sp>
      <p:sp>
        <p:nvSpPr>
          <p:cNvPr id="3" name="Rectangle 2">
            <a:extLst>
              <a:ext uri="{FF2B5EF4-FFF2-40B4-BE49-F238E27FC236}">
                <a16:creationId xmlns:a16="http://schemas.microsoft.com/office/drawing/2014/main" id="{3F5B17BE-072C-A947-AE50-D6A7848C115D}"/>
              </a:ext>
            </a:extLst>
          </p:cNvPr>
          <p:cNvSpPr/>
          <p:nvPr userDrawn="1"/>
        </p:nvSpPr>
        <p:spPr>
          <a:xfrm>
            <a:off x="0" y="5876925"/>
            <a:ext cx="3562066" cy="981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A841692-7692-8144-BC4D-6A0087E526BB}"/>
              </a:ext>
            </a:extLst>
          </p:cNvPr>
          <p:cNvSpPr/>
          <p:nvPr userDrawn="1"/>
        </p:nvSpPr>
        <p:spPr>
          <a:xfrm>
            <a:off x="452438" y="6355542"/>
            <a:ext cx="2106312" cy="129138"/>
          </a:xfrm>
          <a:prstGeom prst="rect">
            <a:avLst/>
          </a:prstGeom>
        </p:spPr>
        <p:txBody>
          <a:bodyPr wrap="square" lIns="0" tIns="0" rIns="0" bIns="0">
            <a:spAutoFit/>
          </a:bodyPr>
          <a:lstStyle/>
          <a:p>
            <a:pPr marL="0" marR="0" indent="0" algn="l" defTabSz="914400" rtl="0" eaLnBrk="1" fontAlgn="auto" latinLnBrk="0" hangingPunct="1">
              <a:lnSpc>
                <a:spcPct val="110000"/>
              </a:lnSpc>
              <a:spcBef>
                <a:spcPts val="0"/>
              </a:spcBef>
              <a:spcAft>
                <a:spcPts val="0"/>
              </a:spcAft>
              <a:buClrTx/>
              <a:buSzTx/>
              <a:buFontTx/>
              <a:buNone/>
              <a:tabLst/>
              <a:defRPr/>
            </a:pPr>
            <a:r>
              <a:rPr lang="en-AU" sz="813" b="0" i="0" kern="1200" spc="33" baseline="0" dirty="0">
                <a:solidFill>
                  <a:schemeClr val="tx1"/>
                </a:solidFill>
                <a:effectLst/>
                <a:latin typeface="AvantGarde-Medium" pitchFamily="2" charset="77"/>
                <a:ea typeface="+mn-ea"/>
                <a:cs typeface="+mn-cs"/>
              </a:rPr>
              <a:t>© Commonwealth of Australia 2026 </a:t>
            </a:r>
          </a:p>
        </p:txBody>
      </p:sp>
      <p:sp>
        <p:nvSpPr>
          <p:cNvPr id="12" name="Text Placeholder 3">
            <a:extLst>
              <a:ext uri="{FF2B5EF4-FFF2-40B4-BE49-F238E27FC236}">
                <a16:creationId xmlns:a16="http://schemas.microsoft.com/office/drawing/2014/main" id="{45E58BA9-EFE9-0F4E-7A6B-89A7B18947F6}"/>
              </a:ext>
            </a:extLst>
          </p:cNvPr>
          <p:cNvSpPr>
            <a:spLocks noGrp="1"/>
          </p:cNvSpPr>
          <p:nvPr>
            <p:ph type="body" sz="quarter" idx="16"/>
          </p:nvPr>
        </p:nvSpPr>
        <p:spPr>
          <a:xfrm>
            <a:off x="2757487" y="3883699"/>
            <a:ext cx="2049361" cy="1433004"/>
          </a:xfrm>
        </p:spPr>
        <p:txBody>
          <a:bodyPr>
            <a:normAutofit/>
          </a:bodyPr>
          <a:lstStyle>
            <a:lvl1pPr>
              <a:defRPr sz="1200"/>
            </a:lvl1pPr>
          </a:lstStyle>
          <a:p>
            <a:pPr lvl="0"/>
            <a:r>
              <a:rPr lang="en-GB"/>
              <a:t>Click to edit Master text styles</a:t>
            </a:r>
          </a:p>
        </p:txBody>
      </p:sp>
      <p:cxnSp>
        <p:nvCxnSpPr>
          <p:cNvPr id="4" name="Straight Connector 3">
            <a:extLst>
              <a:ext uri="{FF2B5EF4-FFF2-40B4-BE49-F238E27FC236}">
                <a16:creationId xmlns:a16="http://schemas.microsoft.com/office/drawing/2014/main" id="{CA669FA7-7BB2-BC07-7067-A25692648D30}"/>
              </a:ext>
            </a:extLst>
          </p:cNvPr>
          <p:cNvCxnSpPr>
            <a:cxnSpLocks/>
          </p:cNvCxnSpPr>
          <p:nvPr userDrawn="1"/>
        </p:nvCxnSpPr>
        <p:spPr>
          <a:xfrm flipH="1">
            <a:off x="463379" y="3577475"/>
            <a:ext cx="434357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8AFF40C6-45C7-4E07-6AFD-DAA8459BB41A}"/>
              </a:ext>
            </a:extLst>
          </p:cNvPr>
          <p:cNvCxnSpPr>
            <a:cxnSpLocks/>
          </p:cNvCxnSpPr>
          <p:nvPr userDrawn="1"/>
        </p:nvCxnSpPr>
        <p:spPr>
          <a:xfrm flipH="1">
            <a:off x="452438" y="5943185"/>
            <a:ext cx="4354512"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E1B51230-E6A2-4C4E-60BE-C2E8FBFDA554}"/>
              </a:ext>
            </a:extLst>
          </p:cNvPr>
          <p:cNvPicPr>
            <a:picLocks noChangeAspect="1"/>
          </p:cNvPicPr>
          <p:nvPr userDrawn="1"/>
        </p:nvPicPr>
        <p:blipFill>
          <a:blip r:embed="rId3"/>
          <a:srcRect l="38716" t="21087" b="23498"/>
          <a:stretch>
            <a:fillRect/>
          </a:stretch>
        </p:blipFill>
        <p:spPr>
          <a:xfrm>
            <a:off x="452438" y="3893215"/>
            <a:ext cx="1824989" cy="380820"/>
          </a:xfrm>
          <a:prstGeom prst="rect">
            <a:avLst/>
          </a:prstGeom>
        </p:spPr>
      </p:pic>
    </p:spTree>
    <p:extLst>
      <p:ext uri="{BB962C8B-B14F-4D97-AF65-F5344CB8AC3E}">
        <p14:creationId xmlns:p14="http://schemas.microsoft.com/office/powerpoint/2010/main" val="4214679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D15BD0-A1D5-6D42-89C8-416B13DD29B9}"/>
              </a:ext>
            </a:extLst>
          </p:cNvPr>
          <p:cNvSpPr>
            <a:spLocks noGrp="1"/>
          </p:cNvSpPr>
          <p:nvPr>
            <p:ph type="title"/>
          </p:nvPr>
        </p:nvSpPr>
        <p:spPr>
          <a:xfrm>
            <a:off x="452632" y="445477"/>
            <a:ext cx="9000931" cy="81414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9" name="Text Placeholder 8">
            <a:extLst>
              <a:ext uri="{FF2B5EF4-FFF2-40B4-BE49-F238E27FC236}">
                <a16:creationId xmlns:a16="http://schemas.microsoft.com/office/drawing/2014/main" id="{42E9DC3D-A86D-5540-AF3E-0B833B9DD3A8}"/>
              </a:ext>
            </a:extLst>
          </p:cNvPr>
          <p:cNvSpPr>
            <a:spLocks noGrp="1"/>
          </p:cNvSpPr>
          <p:nvPr>
            <p:ph type="body" idx="1"/>
          </p:nvPr>
        </p:nvSpPr>
        <p:spPr>
          <a:xfrm>
            <a:off x="452438" y="1614240"/>
            <a:ext cx="9001124" cy="444366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4" name="Picture 3">
            <a:extLst>
              <a:ext uri="{FF2B5EF4-FFF2-40B4-BE49-F238E27FC236}">
                <a16:creationId xmlns:a16="http://schemas.microsoft.com/office/drawing/2014/main" id="{BB492FFF-27CC-4C88-66E0-15D586A21C12}"/>
              </a:ext>
            </a:extLst>
          </p:cNvPr>
          <p:cNvPicPr>
            <a:picLocks noChangeAspect="1"/>
          </p:cNvPicPr>
          <p:nvPr userDrawn="1"/>
        </p:nvPicPr>
        <p:blipFill>
          <a:blip r:embed="rId8"/>
          <a:srcRect l="40550" r="47578"/>
          <a:stretch>
            <a:fillRect/>
          </a:stretch>
        </p:blipFill>
        <p:spPr>
          <a:xfrm>
            <a:off x="872250" y="6227956"/>
            <a:ext cx="402355" cy="551684"/>
          </a:xfrm>
          <a:prstGeom prst="rect">
            <a:avLst/>
          </a:prstGeom>
        </p:spPr>
      </p:pic>
      <p:pic>
        <p:nvPicPr>
          <p:cNvPr id="13" name="Picture 12">
            <a:extLst>
              <a:ext uri="{FF2B5EF4-FFF2-40B4-BE49-F238E27FC236}">
                <a16:creationId xmlns:a16="http://schemas.microsoft.com/office/drawing/2014/main" id="{428E7369-9308-2598-4F81-C0415ECACCFF}"/>
              </a:ext>
            </a:extLst>
          </p:cNvPr>
          <p:cNvPicPr>
            <a:picLocks noChangeAspect="1"/>
          </p:cNvPicPr>
          <p:nvPr userDrawn="1"/>
        </p:nvPicPr>
        <p:blipFill>
          <a:blip r:embed="rId9"/>
          <a:stretch>
            <a:fillRect/>
          </a:stretch>
        </p:blipFill>
        <p:spPr>
          <a:xfrm>
            <a:off x="452438" y="6283453"/>
            <a:ext cx="356544" cy="356544"/>
          </a:xfrm>
          <a:prstGeom prst="rect">
            <a:avLst/>
          </a:prstGeom>
        </p:spPr>
      </p:pic>
    </p:spTree>
    <p:extLst>
      <p:ext uri="{BB962C8B-B14F-4D97-AF65-F5344CB8AC3E}">
        <p14:creationId xmlns:p14="http://schemas.microsoft.com/office/powerpoint/2010/main" val="2703143505"/>
      </p:ext>
    </p:extLst>
  </p:cSld>
  <p:clrMap bg1="lt1" tx1="dk1" bg2="lt2" tx2="dk2" accent1="accent1" accent2="accent2" accent3="accent3" accent4="accent4" accent5="accent5" accent6="accent6" hlink="hlink" folHlink="folHlink"/>
  <p:sldLayoutIdLst>
    <p:sldLayoutId id="2147483656" r:id="rId1"/>
    <p:sldLayoutId id="2147483659" r:id="rId2"/>
    <p:sldLayoutId id="2147483660" r:id="rId3"/>
    <p:sldLayoutId id="2147483661" r:id="rId4"/>
    <p:sldLayoutId id="2147483657" r:id="rId5"/>
    <p:sldLayoutId id="2147483658" r:id="rId6"/>
  </p:sldLayoutIdLst>
  <p:hf hdr="0" ftr="0" dt="0"/>
  <p:txStyles>
    <p:titleStyle>
      <a:lvl1pPr algn="ctr" defTabSz="742950" rtl="0" eaLnBrk="1" latinLnBrk="0" hangingPunct="1">
        <a:lnSpc>
          <a:spcPct val="90000"/>
        </a:lnSpc>
        <a:spcBef>
          <a:spcPct val="0"/>
        </a:spcBef>
        <a:buNone/>
        <a:defRPr sz="1600" b="0" i="0" kern="1200" spc="81" baseline="0">
          <a:solidFill>
            <a:schemeClr val="tx1"/>
          </a:solidFill>
          <a:latin typeface="Montserrat SemiBold" pitchFamily="2" charset="77"/>
          <a:ea typeface="+mj-ea"/>
          <a:cs typeface="+mj-cs"/>
        </a:defRPr>
      </a:lvl1pPr>
    </p:titleStyle>
    <p:bodyStyle>
      <a:lvl1pPr marL="0" indent="0" algn="l" defTabSz="742950" rtl="0" eaLnBrk="1" latinLnBrk="0" hangingPunct="1">
        <a:lnSpc>
          <a:spcPct val="110000"/>
        </a:lnSpc>
        <a:spcBef>
          <a:spcPts val="813"/>
        </a:spcBef>
        <a:buFont typeface="Arial" panose="020B0604020202020204" pitchFamily="34" charset="0"/>
        <a:buNone/>
        <a:defRPr sz="1600" kern="1200" spc="33" baseline="0">
          <a:solidFill>
            <a:schemeClr val="tx1"/>
          </a:solidFill>
          <a:latin typeface="Montserrat Light" pitchFamily="2" charset="77"/>
          <a:ea typeface="+mn-ea"/>
          <a:cs typeface="+mn-cs"/>
        </a:defRPr>
      </a:lvl1pPr>
      <a:lvl2pPr marL="510778" indent="-139303"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userDrawn="1">
          <p15:clr>
            <a:srgbClr val="F26B43"/>
          </p15:clr>
        </p15:guide>
        <p15:guide id="3" orient="horz" pos="504" userDrawn="1">
          <p15:clr>
            <a:srgbClr val="F26B43"/>
          </p15:clr>
        </p15:guide>
        <p15:guide id="4" pos="5955" userDrawn="1">
          <p15:clr>
            <a:srgbClr val="F26B43"/>
          </p15:clr>
        </p15:guide>
        <p15:guide id="5" orient="horz" pos="3816" userDrawn="1">
          <p15:clr>
            <a:srgbClr val="F26B43"/>
          </p15:clr>
        </p15:guide>
        <p15:guide id="6" orient="horz" pos="663" userDrawn="1">
          <p15:clr>
            <a:srgbClr val="F26B43"/>
          </p15:clr>
        </p15:guide>
        <p15:guide id="7" pos="285" userDrawn="1">
          <p15:clr>
            <a:srgbClr val="F26B43"/>
          </p15:clr>
        </p15:guide>
        <p15:guide id="8" pos="3029" userDrawn="1">
          <p15:clr>
            <a:srgbClr val="F26B43"/>
          </p15:clr>
        </p15:guide>
        <p15:guide id="9" pos="3211" userDrawn="1">
          <p15:clr>
            <a:srgbClr val="F26B43"/>
          </p15:clr>
        </p15:guide>
        <p15:guide id="10" pos="1555" userDrawn="1">
          <p15:clr>
            <a:srgbClr val="F26B43"/>
          </p15:clr>
        </p15:guide>
        <p15:guide id="11" pos="1737" userDrawn="1">
          <p15:clr>
            <a:srgbClr val="F26B43"/>
          </p15:clr>
        </p15:guide>
        <p15:guide id="12" pos="4685" userDrawn="1">
          <p15:clr>
            <a:srgbClr val="F26B43"/>
          </p15:clr>
        </p15:guide>
        <p15:guide id="13" pos="4503" userDrawn="1">
          <p15:clr>
            <a:srgbClr val="F26B43"/>
          </p15:clr>
        </p15:guide>
        <p15:guide id="14" pos="3120" userDrawn="1">
          <p15:clr>
            <a:srgbClr val="FDE53C"/>
          </p15:clr>
        </p15:guide>
        <p15:guide id="15" orient="horz" pos="2840" userDrawn="1">
          <p15:clr>
            <a:srgbClr val="F26B43"/>
          </p15:clr>
        </p15:guide>
        <p15:guide id="16" orient="horz" pos="255" userDrawn="1">
          <p15:clr>
            <a:srgbClr val="F26B43"/>
          </p15:clr>
        </p15:guide>
        <p15:guide id="17" orient="horz" pos="4178" userDrawn="1">
          <p15:clr>
            <a:srgbClr val="F26B43"/>
          </p15:clr>
        </p15:guide>
        <p15:guide id="18" orient="horz" pos="39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childsafety.gov.au/system/files/2024-10/my-body-safety-rules.PDF" TargetMode="External"/><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amaze.org.au/support/resources/interoception/" TargetMode="External"/><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hyperlink" Target="http://www.amaze.org.au/"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mailto:info@amaze.org.au" TargetMode="External"/><Relationship Id="rId5" Type="http://schemas.openxmlformats.org/officeDocument/2006/relationships/hyperlink" Target="https://www.childsafety.gov.au/" TargetMode="External"/><Relationship Id="rId4" Type="http://schemas.openxmlformats.org/officeDocument/2006/relationships/hyperlink" Target="mailto:NationalOfficeforChildSafety@ag.gov.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5" descr="A group of children standing in a line with their hands up&#10;&#10;AI-generated content may be incorrect.">
            <a:extLst>
              <a:ext uri="{FF2B5EF4-FFF2-40B4-BE49-F238E27FC236}">
                <a16:creationId xmlns:a16="http://schemas.microsoft.com/office/drawing/2014/main" id="{32AD925A-5DA3-8951-6EB7-50E247B8C505}"/>
              </a:ext>
            </a:extLst>
          </p:cNvPr>
          <p:cNvPicPr>
            <a:picLocks noGrp="1" noChangeAspect="1"/>
          </p:cNvPicPr>
          <p:nvPr>
            <p:ph type="pic" sz="quarter" idx="11"/>
          </p:nvPr>
        </p:nvPicPr>
        <p:blipFill>
          <a:blip r:embed="rId2"/>
          <a:srcRect t="2444" b="2444"/>
          <a:stretch/>
        </p:blipFill>
        <p:spPr>
          <a:prstGeom prst="rect">
            <a:avLst/>
          </a:prstGeom>
        </p:spPr>
      </p:pic>
      <p:sp>
        <p:nvSpPr>
          <p:cNvPr id="4" name="Title 3">
            <a:extLst>
              <a:ext uri="{FF2B5EF4-FFF2-40B4-BE49-F238E27FC236}">
                <a16:creationId xmlns:a16="http://schemas.microsoft.com/office/drawing/2014/main" id="{4960E31C-AA64-3045-B24D-CA0C76343361}"/>
              </a:ext>
            </a:extLst>
          </p:cNvPr>
          <p:cNvSpPr>
            <a:spLocks noGrp="1"/>
          </p:cNvSpPr>
          <p:nvPr>
            <p:ph type="title"/>
          </p:nvPr>
        </p:nvSpPr>
        <p:spPr/>
        <p:txBody>
          <a:bodyPr/>
          <a:lstStyle/>
          <a:p>
            <a:pPr>
              <a:tabLst>
                <a:tab pos="619125" algn="l"/>
              </a:tabLst>
            </a:pPr>
            <a:r>
              <a:rPr lang="en-US" dirty="0"/>
              <a:t>Going to a school holiday program</a:t>
            </a:r>
            <a:endParaRPr lang="en-US" dirty="0">
              <a:latin typeface="Montserrat SemiBold" pitchFamily="2" charset="77"/>
            </a:endParaRPr>
          </a:p>
        </p:txBody>
      </p:sp>
      <p:sp>
        <p:nvSpPr>
          <p:cNvPr id="5" name="TextBox 4">
            <a:extLst>
              <a:ext uri="{FF2B5EF4-FFF2-40B4-BE49-F238E27FC236}">
                <a16:creationId xmlns:a16="http://schemas.microsoft.com/office/drawing/2014/main" id="{3EEEFFC5-32FC-6F52-F42C-C0EA969984B7}"/>
              </a:ext>
            </a:extLst>
          </p:cNvPr>
          <p:cNvSpPr txBox="1"/>
          <p:nvPr/>
        </p:nvSpPr>
        <p:spPr>
          <a:xfrm>
            <a:off x="457200" y="3429000"/>
            <a:ext cx="4125686" cy="1307855"/>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This resource focuses on identifying trusted adults in a group setting when parents or caregivers are not there. This social script helps children know who to go to for help within this specific setting. </a:t>
            </a:r>
          </a:p>
        </p:txBody>
      </p:sp>
    </p:spTree>
    <p:extLst>
      <p:ext uri="{BB962C8B-B14F-4D97-AF65-F5344CB8AC3E}">
        <p14:creationId xmlns:p14="http://schemas.microsoft.com/office/powerpoint/2010/main" val="4107621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5567167-740B-3ACE-986C-4EBD8D85EB19}"/>
              </a:ext>
            </a:extLst>
          </p:cNvPr>
          <p:cNvSpPr>
            <a:spLocks noGrp="1"/>
          </p:cNvSpPr>
          <p:nvPr>
            <p:ph type="body" sz="quarter" idx="16"/>
          </p:nvPr>
        </p:nvSpPr>
        <p:spPr/>
        <p:txBody>
          <a:bodyPr>
            <a:normAutofit/>
          </a:bodyPr>
          <a:lstStyle/>
          <a:p>
            <a:r>
              <a:rPr lang="en-AU" dirty="0"/>
              <a:t>I am going to a school holiday program at the community centre. </a:t>
            </a:r>
          </a:p>
        </p:txBody>
      </p:sp>
      <p:pic>
        <p:nvPicPr>
          <p:cNvPr id="3" name="Picture Placeholder 3" descr="A group of kids working on paper&#10;&#10;AI-generated content may be incorrect.">
            <a:extLst>
              <a:ext uri="{FF2B5EF4-FFF2-40B4-BE49-F238E27FC236}">
                <a16:creationId xmlns:a16="http://schemas.microsoft.com/office/drawing/2014/main" id="{B848AE37-CECD-DA6F-6724-9B1360678B18}"/>
              </a:ext>
            </a:extLst>
          </p:cNvPr>
          <p:cNvPicPr>
            <a:picLocks noGrp="1" noChangeAspect="1"/>
          </p:cNvPicPr>
          <p:nvPr>
            <p:ph type="pic" sz="quarter" idx="11"/>
          </p:nvPr>
        </p:nvPicPr>
        <p:blipFill>
          <a:blip r:embed="rId2"/>
          <a:srcRect t="19410" b="19410"/>
          <a:stretch>
            <a:fillRect/>
          </a:stretch>
        </p:blipFill>
        <p:spPr>
          <a:prstGeom prst="rect">
            <a:avLst/>
          </a:prstGeom>
        </p:spPr>
      </p:pic>
    </p:spTree>
    <p:extLst>
      <p:ext uri="{BB962C8B-B14F-4D97-AF65-F5344CB8AC3E}">
        <p14:creationId xmlns:p14="http://schemas.microsoft.com/office/powerpoint/2010/main" val="3358861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992FDF5-3EC7-E271-9283-F8BBA5B51EB5}"/>
              </a:ext>
            </a:extLst>
          </p:cNvPr>
          <p:cNvSpPr>
            <a:spLocks noGrp="1"/>
          </p:cNvSpPr>
          <p:nvPr>
            <p:ph type="body" sz="quarter" idx="16"/>
          </p:nvPr>
        </p:nvSpPr>
        <p:spPr/>
        <p:txBody>
          <a:bodyPr/>
          <a:lstStyle/>
          <a:p>
            <a:r>
              <a:rPr lang="en-AU" dirty="0"/>
              <a:t>My parent or carer will bring me to the program and pick me up later. They will not be there while I am at the holiday program. </a:t>
            </a:r>
          </a:p>
        </p:txBody>
      </p:sp>
      <p:pic>
        <p:nvPicPr>
          <p:cNvPr id="8" name="Picture Placeholder 22" descr="A person and a child looking at each other&#10;&#10;AI-generated content may be incorrect.">
            <a:extLst>
              <a:ext uri="{FF2B5EF4-FFF2-40B4-BE49-F238E27FC236}">
                <a16:creationId xmlns:a16="http://schemas.microsoft.com/office/drawing/2014/main" id="{2BE0B691-9458-A9EE-C619-8E24225EBA4B}"/>
              </a:ext>
            </a:extLst>
          </p:cNvPr>
          <p:cNvPicPr>
            <a:picLocks noGrp="1" noChangeAspect="1"/>
          </p:cNvPicPr>
          <p:nvPr>
            <p:ph type="pic" sz="quarter" idx="11"/>
          </p:nvPr>
        </p:nvPicPr>
        <p:blipFill>
          <a:blip r:embed="rId2"/>
          <a:srcRect t="7366" b="30705"/>
          <a:stretch>
            <a:fillRect/>
          </a:stretch>
        </p:blipFill>
        <p:spPr>
          <a:xfrm>
            <a:off x="452438" y="441325"/>
            <a:ext cx="9001125" cy="3710574"/>
          </a:xfrm>
          <a:prstGeom prst="rect">
            <a:avLst/>
          </a:prstGeom>
        </p:spPr>
      </p:pic>
    </p:spTree>
    <p:extLst>
      <p:ext uri="{BB962C8B-B14F-4D97-AF65-F5344CB8AC3E}">
        <p14:creationId xmlns:p14="http://schemas.microsoft.com/office/powerpoint/2010/main" val="3773776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83B8871-B652-FE76-E01E-1A3A8348E6C3}"/>
              </a:ext>
            </a:extLst>
          </p:cNvPr>
          <p:cNvPicPr>
            <a:picLocks noGrp="1" noChangeAspect="1"/>
          </p:cNvPicPr>
          <p:nvPr>
            <p:ph type="pic" sz="quarter" idx="11"/>
          </p:nvPr>
        </p:nvPicPr>
        <p:blipFill>
          <a:blip r:embed="rId2"/>
          <a:srcRect t="7925" b="25443"/>
          <a:stretch>
            <a:fillRect/>
          </a:stretch>
        </p:blipFill>
        <p:spPr>
          <a:xfrm>
            <a:off x="452438" y="441325"/>
            <a:ext cx="9001125" cy="3710574"/>
          </a:xfrm>
          <a:prstGeom prst="rect">
            <a:avLst/>
          </a:prstGeom>
        </p:spPr>
      </p:pic>
      <p:sp>
        <p:nvSpPr>
          <p:cNvPr id="3" name="Text Placeholder 2">
            <a:extLst>
              <a:ext uri="{FF2B5EF4-FFF2-40B4-BE49-F238E27FC236}">
                <a16:creationId xmlns:a16="http://schemas.microsoft.com/office/drawing/2014/main" id="{5E1F91DF-4035-55FF-93C4-29BAAE53BD1F}"/>
              </a:ext>
            </a:extLst>
          </p:cNvPr>
          <p:cNvSpPr>
            <a:spLocks noGrp="1"/>
          </p:cNvSpPr>
          <p:nvPr>
            <p:ph type="body" sz="quarter" idx="16"/>
          </p:nvPr>
        </p:nvSpPr>
        <p:spPr/>
        <p:txBody>
          <a:bodyPr/>
          <a:lstStyle/>
          <a:p>
            <a:r>
              <a:rPr lang="en-AU" dirty="0"/>
              <a:t>There will be adults there who are in charge of keeping me safe. These are the program leaders. </a:t>
            </a:r>
          </a:p>
          <a:p>
            <a:r>
              <a:rPr lang="en-AU" dirty="0"/>
              <a:t>The program leaders will be wearing blue t-shirts.  </a:t>
            </a:r>
          </a:p>
          <a:p>
            <a:endParaRPr lang="en-GB" dirty="0"/>
          </a:p>
        </p:txBody>
      </p:sp>
      <p:sp>
        <p:nvSpPr>
          <p:cNvPr id="8" name="TextBox 7">
            <a:extLst>
              <a:ext uri="{FF2B5EF4-FFF2-40B4-BE49-F238E27FC236}">
                <a16:creationId xmlns:a16="http://schemas.microsoft.com/office/drawing/2014/main" id="{B89B6579-D16D-4AA7-C73B-E4E8E8B13D1B}"/>
              </a:ext>
            </a:extLst>
          </p:cNvPr>
          <p:cNvSpPr txBox="1"/>
          <p:nvPr/>
        </p:nvSpPr>
        <p:spPr>
          <a:xfrm>
            <a:off x="7404100" y="3030494"/>
            <a:ext cx="2314377" cy="1307855"/>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Use the term you have for your staff/volunteers and keep this consistent throughout the social script. </a:t>
            </a:r>
          </a:p>
        </p:txBody>
      </p:sp>
      <p:sp>
        <p:nvSpPr>
          <p:cNvPr id="9" name="TextBox 8">
            <a:extLst>
              <a:ext uri="{FF2B5EF4-FFF2-40B4-BE49-F238E27FC236}">
                <a16:creationId xmlns:a16="http://schemas.microsoft.com/office/drawing/2014/main" id="{57C63E72-732B-D286-07CF-DFDE66CD50CE}"/>
              </a:ext>
            </a:extLst>
          </p:cNvPr>
          <p:cNvSpPr txBox="1"/>
          <p:nvPr/>
        </p:nvSpPr>
        <p:spPr>
          <a:xfrm>
            <a:off x="187523" y="3248021"/>
            <a:ext cx="2828471" cy="1090328"/>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Include here any information that will help children identify staff/volunteers (e.g. a uniform, lanyard or name badge). </a:t>
            </a:r>
          </a:p>
        </p:txBody>
      </p:sp>
    </p:spTree>
    <p:extLst>
      <p:ext uri="{BB962C8B-B14F-4D97-AF65-F5344CB8AC3E}">
        <p14:creationId xmlns:p14="http://schemas.microsoft.com/office/powerpoint/2010/main" val="1603936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B19C191-FEB4-D227-6F36-FF9C33AAFFED}"/>
              </a:ext>
            </a:extLst>
          </p:cNvPr>
          <p:cNvSpPr>
            <a:spLocks noGrp="1"/>
          </p:cNvSpPr>
          <p:nvPr>
            <p:ph type="body" sz="quarter" idx="16"/>
          </p:nvPr>
        </p:nvSpPr>
        <p:spPr/>
        <p:txBody>
          <a:bodyPr/>
          <a:lstStyle/>
          <a:p>
            <a:r>
              <a:rPr lang="en-AU" dirty="0"/>
              <a:t>The holiday program is a shared space. We are kind to each other and share. This helps everyone have fun. </a:t>
            </a:r>
          </a:p>
          <a:p>
            <a:endParaRPr lang="en-GB" dirty="0"/>
          </a:p>
        </p:txBody>
      </p:sp>
      <p:pic>
        <p:nvPicPr>
          <p:cNvPr id="4" name="Picture Placeholder 4" descr="A group of kids standing on grass with their arms up&#10;&#10;AI-generated content may be incorrect.">
            <a:extLst>
              <a:ext uri="{FF2B5EF4-FFF2-40B4-BE49-F238E27FC236}">
                <a16:creationId xmlns:a16="http://schemas.microsoft.com/office/drawing/2014/main" id="{D4144E92-DFCF-5E4C-B39C-810D7F945943}"/>
              </a:ext>
            </a:extLst>
          </p:cNvPr>
          <p:cNvPicPr>
            <a:picLocks noGrp="1" noChangeAspect="1"/>
          </p:cNvPicPr>
          <p:nvPr>
            <p:ph type="pic" sz="quarter" idx="11"/>
          </p:nvPr>
        </p:nvPicPr>
        <p:blipFill>
          <a:blip r:embed="rId2"/>
          <a:srcRect t="8626" b="29628"/>
          <a:stretch>
            <a:fillRect/>
          </a:stretch>
        </p:blipFill>
        <p:spPr>
          <a:xfrm>
            <a:off x="452438" y="441325"/>
            <a:ext cx="9001125" cy="3710574"/>
          </a:xfrm>
          <a:prstGeom prst="rect">
            <a:avLst/>
          </a:prstGeom>
        </p:spPr>
      </p:pic>
    </p:spTree>
    <p:extLst>
      <p:ext uri="{BB962C8B-B14F-4D97-AF65-F5344CB8AC3E}">
        <p14:creationId xmlns:p14="http://schemas.microsoft.com/office/powerpoint/2010/main" val="153922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6260CF4-399B-7CB0-5CA2-124E6DF05A46}"/>
              </a:ext>
            </a:extLst>
          </p:cNvPr>
          <p:cNvSpPr>
            <a:spLocks noGrp="1"/>
          </p:cNvSpPr>
          <p:nvPr>
            <p:ph type="body" sz="quarter" idx="16"/>
          </p:nvPr>
        </p:nvSpPr>
        <p:spPr/>
        <p:txBody>
          <a:bodyPr/>
          <a:lstStyle/>
          <a:p>
            <a:r>
              <a:rPr lang="en-AU" dirty="0"/>
              <a:t>If someone says or does something that makes me feel unsafe or uncomfortable, I will tell a program leader. </a:t>
            </a:r>
          </a:p>
          <a:p>
            <a:r>
              <a:rPr lang="en-AU" dirty="0"/>
              <a:t>It is always okay to tell a program leader about things that make me feel unsafe or uncomfortable. </a:t>
            </a:r>
          </a:p>
        </p:txBody>
      </p:sp>
      <p:pic>
        <p:nvPicPr>
          <p:cNvPr id="4" name="Picture Placeholder 5" descr="A person and a child sitting at a table looking at each other&#10;&#10;AI-generated content may be incorrect.">
            <a:extLst>
              <a:ext uri="{FF2B5EF4-FFF2-40B4-BE49-F238E27FC236}">
                <a16:creationId xmlns:a16="http://schemas.microsoft.com/office/drawing/2014/main" id="{68C3934B-8CAF-712F-EA6A-7941681059CF}"/>
              </a:ext>
            </a:extLst>
          </p:cNvPr>
          <p:cNvPicPr>
            <a:picLocks noGrp="1" noChangeAspect="1"/>
          </p:cNvPicPr>
          <p:nvPr>
            <p:ph type="pic" sz="quarter" idx="11"/>
          </p:nvPr>
        </p:nvPicPr>
        <p:blipFill>
          <a:blip r:embed="rId2"/>
          <a:srcRect t="8507" b="29667"/>
          <a:stretch>
            <a:fillRect/>
          </a:stretch>
        </p:blipFill>
        <p:spPr>
          <a:xfrm>
            <a:off x="452438" y="441325"/>
            <a:ext cx="9001125" cy="3710574"/>
          </a:xfrm>
          <a:prstGeom prst="rect">
            <a:avLst/>
          </a:prstGeom>
        </p:spPr>
      </p:pic>
      <p:sp>
        <p:nvSpPr>
          <p:cNvPr id="8" name="TextBox 7">
            <a:extLst>
              <a:ext uri="{FF2B5EF4-FFF2-40B4-BE49-F238E27FC236}">
                <a16:creationId xmlns:a16="http://schemas.microsoft.com/office/drawing/2014/main" id="{CA8A5F14-3C0A-E1B8-8FD2-B77B4CDD2F3C}"/>
              </a:ext>
            </a:extLst>
          </p:cNvPr>
          <p:cNvSpPr txBox="1"/>
          <p:nvPr/>
        </p:nvSpPr>
        <p:spPr>
          <a:xfrm>
            <a:off x="217715" y="1725331"/>
            <a:ext cx="2645228" cy="2613018"/>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Autistic children may have their own individual words to describe uncomfortable feelings, situations and physical discomfort. For example, they might use hurt to describe many things, not just physical pain or they might say they don’t like something but be unable to explain why.</a:t>
            </a:r>
          </a:p>
        </p:txBody>
      </p:sp>
    </p:spTree>
    <p:extLst>
      <p:ext uri="{BB962C8B-B14F-4D97-AF65-F5344CB8AC3E}">
        <p14:creationId xmlns:p14="http://schemas.microsoft.com/office/powerpoint/2010/main" val="2177995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E0F2DE-4591-9720-C991-65AAC366A006}"/>
              </a:ext>
            </a:extLst>
          </p:cNvPr>
          <p:cNvSpPr>
            <a:spLocks noGrp="1"/>
          </p:cNvSpPr>
          <p:nvPr>
            <p:ph type="body" sz="quarter" idx="16"/>
          </p:nvPr>
        </p:nvSpPr>
        <p:spPr/>
        <p:txBody>
          <a:bodyPr/>
          <a:lstStyle/>
          <a:p>
            <a:r>
              <a:rPr lang="en-US" dirty="0"/>
              <a:t>If the program leader does something that makes me feel unsafe or uncomfortable, I can tell one of my trusted adults. </a:t>
            </a:r>
            <a:endParaRPr lang="en-AU" dirty="0"/>
          </a:p>
        </p:txBody>
      </p:sp>
      <p:pic>
        <p:nvPicPr>
          <p:cNvPr id="4" name="Picture Placeholder 3" descr="A person holding a child's hand&#10;&#10;AI-generated content may be incorrect.">
            <a:extLst>
              <a:ext uri="{FF2B5EF4-FFF2-40B4-BE49-F238E27FC236}">
                <a16:creationId xmlns:a16="http://schemas.microsoft.com/office/drawing/2014/main" id="{62C71D44-6FF7-2491-B6B6-A789B05E09CD}"/>
              </a:ext>
            </a:extLst>
          </p:cNvPr>
          <p:cNvPicPr>
            <a:picLocks noGrp="1" noChangeAspect="1"/>
          </p:cNvPicPr>
          <p:nvPr>
            <p:ph type="pic" sz="quarter" idx="11"/>
          </p:nvPr>
        </p:nvPicPr>
        <p:blipFill>
          <a:blip r:embed="rId2"/>
          <a:srcRect t="19087" b="19087"/>
          <a:stretch>
            <a:fillRect/>
          </a:stretch>
        </p:blipFill>
        <p:spPr>
          <a:prstGeom prst="rect">
            <a:avLst/>
          </a:prstGeom>
        </p:spPr>
      </p:pic>
    </p:spTree>
    <p:extLst>
      <p:ext uri="{BB962C8B-B14F-4D97-AF65-F5344CB8AC3E}">
        <p14:creationId xmlns:p14="http://schemas.microsoft.com/office/powerpoint/2010/main" val="2359718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05934D0-269B-E5E9-E8E8-307F040B94B7}"/>
              </a:ext>
            </a:extLst>
          </p:cNvPr>
          <p:cNvSpPr>
            <a:spLocks noGrp="1"/>
          </p:cNvSpPr>
          <p:nvPr>
            <p:ph type="body" sz="quarter" idx="16"/>
          </p:nvPr>
        </p:nvSpPr>
        <p:spPr/>
        <p:txBody>
          <a:bodyPr/>
          <a:lstStyle/>
          <a:p>
            <a:r>
              <a:rPr lang="en-AU" dirty="0"/>
              <a:t>Things that make me feel unsafe might include: </a:t>
            </a:r>
          </a:p>
          <a:p>
            <a:pPr marL="285750" indent="-285750">
              <a:buFont typeface="Arial" panose="020B0604020202020204" pitchFamily="34" charset="0"/>
              <a:buChar char="•"/>
            </a:pPr>
            <a:r>
              <a:rPr lang="en-AU" dirty="0"/>
              <a:t>Someone touching me without my consent or permission</a:t>
            </a:r>
          </a:p>
          <a:p>
            <a:pPr marL="285750" indent="-285750">
              <a:buFont typeface="Arial" panose="020B0604020202020204" pitchFamily="34" charset="0"/>
              <a:buChar char="•"/>
            </a:pPr>
            <a:r>
              <a:rPr lang="en-AU" dirty="0"/>
              <a:t>Someone not following my body safety rules</a:t>
            </a:r>
          </a:p>
          <a:p>
            <a:pPr marL="285750" indent="-285750">
              <a:buFont typeface="Arial" panose="020B0604020202020204" pitchFamily="34" charset="0"/>
              <a:buChar char="•"/>
            </a:pPr>
            <a:r>
              <a:rPr lang="en-AU" dirty="0"/>
              <a:t>Someone touching my private areas</a:t>
            </a:r>
          </a:p>
        </p:txBody>
      </p:sp>
      <p:pic>
        <p:nvPicPr>
          <p:cNvPr id="4" name="Picture Placeholder 4" descr="A young child holding his hand up&#10;&#10;AI-generated content may be incorrect.">
            <a:extLst>
              <a:ext uri="{FF2B5EF4-FFF2-40B4-BE49-F238E27FC236}">
                <a16:creationId xmlns:a16="http://schemas.microsoft.com/office/drawing/2014/main" id="{3F0C4720-54CB-AD9B-3BE3-09795D71C955}"/>
              </a:ext>
            </a:extLst>
          </p:cNvPr>
          <p:cNvPicPr>
            <a:picLocks noGrp="1" noChangeAspect="1"/>
          </p:cNvPicPr>
          <p:nvPr>
            <p:ph type="pic" sz="quarter" idx="11"/>
          </p:nvPr>
        </p:nvPicPr>
        <p:blipFill>
          <a:blip r:embed="rId2"/>
          <a:srcRect t="22557" b="22557"/>
          <a:stretch>
            <a:fillRect/>
          </a:stretch>
        </p:blipFill>
        <p:spPr>
          <a:prstGeom prst="rect">
            <a:avLst/>
          </a:prstGeom>
        </p:spPr>
      </p:pic>
      <p:sp>
        <p:nvSpPr>
          <p:cNvPr id="6" name="TextBox 5">
            <a:extLst>
              <a:ext uri="{FF2B5EF4-FFF2-40B4-BE49-F238E27FC236}">
                <a16:creationId xmlns:a16="http://schemas.microsoft.com/office/drawing/2014/main" id="{4C38DB7A-73FB-AC0E-AC43-09666C5F993C}"/>
              </a:ext>
            </a:extLst>
          </p:cNvPr>
          <p:cNvSpPr txBox="1"/>
          <p:nvPr/>
        </p:nvSpPr>
        <p:spPr>
          <a:xfrm>
            <a:off x="6675408" y="2812967"/>
            <a:ext cx="3012877" cy="1525382"/>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Some Autistic children and young people’s body safety rules may also include sensory preferences, such as light touch feeling painful. </a:t>
            </a:r>
            <a:r>
              <a:rPr lang="en-AU" sz="1400" i="1" dirty="0">
                <a:latin typeface="Avenir Book" panose="02000503020000020003" pitchFamily="2" charset="0"/>
                <a:ea typeface="Helvetica Neue" panose="02000503000000020004" pitchFamily="2" charset="0"/>
                <a:cs typeface="Helvetica Neue" panose="02000503000000020004" pitchFamily="2" charset="0"/>
                <a:hlinkClick r:id="rId3"/>
              </a:rPr>
              <a:t>Click here </a:t>
            </a:r>
            <a:r>
              <a:rPr lang="en-AU" sz="1400" i="1" dirty="0">
                <a:latin typeface="Avenir Book" panose="02000503020000020003" pitchFamily="2" charset="0"/>
                <a:ea typeface="Helvetica Neue" panose="02000503000000020004" pitchFamily="2" charset="0"/>
                <a:cs typeface="Helvetica Neue" panose="02000503000000020004" pitchFamily="2" charset="0"/>
              </a:rPr>
              <a:t>to view the My Body Safety Rules poster. </a:t>
            </a:r>
          </a:p>
        </p:txBody>
      </p:sp>
    </p:spTree>
    <p:extLst>
      <p:ext uri="{BB962C8B-B14F-4D97-AF65-F5344CB8AC3E}">
        <p14:creationId xmlns:p14="http://schemas.microsoft.com/office/powerpoint/2010/main" val="27189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001915-93B8-35F8-C70B-CA4FC7C24285}"/>
              </a:ext>
            </a:extLst>
          </p:cNvPr>
          <p:cNvSpPr>
            <a:spLocks noGrp="1"/>
          </p:cNvSpPr>
          <p:nvPr>
            <p:ph type="body" sz="quarter" idx="16"/>
          </p:nvPr>
        </p:nvSpPr>
        <p:spPr/>
        <p:txBody>
          <a:bodyPr/>
          <a:lstStyle/>
          <a:p>
            <a:r>
              <a:rPr lang="en-AU" dirty="0"/>
              <a:t>Other things that might make me feel unsafe include:</a:t>
            </a:r>
          </a:p>
          <a:p>
            <a:pPr marL="285750" indent="-285750">
              <a:buFont typeface="Arial" panose="020B0604020202020204" pitchFamily="34" charset="0"/>
              <a:buChar char="•"/>
            </a:pPr>
            <a:r>
              <a:rPr lang="en-AU" dirty="0"/>
              <a:t>Someone telling me not to tell my trusted adult, like my parent, about something they said or did</a:t>
            </a:r>
          </a:p>
          <a:p>
            <a:pPr marL="285750" indent="-285750">
              <a:buFont typeface="Arial" panose="020B0604020202020204" pitchFamily="34" charset="0"/>
              <a:buChar char="•"/>
            </a:pPr>
            <a:r>
              <a:rPr lang="en-AU" dirty="0"/>
              <a:t>Someone talking to me in a way that feels wrong</a:t>
            </a:r>
          </a:p>
        </p:txBody>
      </p:sp>
      <p:pic>
        <p:nvPicPr>
          <p:cNvPr id="4" name="Picture Placeholder 4" descr="A child whispering to another child&#10;&#10;AI-generated content may be incorrect.">
            <a:extLst>
              <a:ext uri="{FF2B5EF4-FFF2-40B4-BE49-F238E27FC236}">
                <a16:creationId xmlns:a16="http://schemas.microsoft.com/office/drawing/2014/main" id="{5007A66B-FA24-1354-8BE3-5589C28A0BFD}"/>
              </a:ext>
            </a:extLst>
          </p:cNvPr>
          <p:cNvPicPr>
            <a:picLocks noGrp="1" noChangeAspect="1"/>
          </p:cNvPicPr>
          <p:nvPr>
            <p:ph type="pic" sz="quarter" idx="11"/>
          </p:nvPr>
        </p:nvPicPr>
        <p:blipFill>
          <a:blip r:embed="rId2"/>
          <a:srcRect t="19087" b="19087"/>
          <a:stretch>
            <a:fillRect/>
          </a:stretch>
        </p:blipFill>
        <p:spPr>
          <a:prstGeom prst="rect">
            <a:avLst/>
          </a:prstGeom>
        </p:spPr>
      </p:pic>
    </p:spTree>
    <p:extLst>
      <p:ext uri="{BB962C8B-B14F-4D97-AF65-F5344CB8AC3E}">
        <p14:creationId xmlns:p14="http://schemas.microsoft.com/office/powerpoint/2010/main" val="2910382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11" descr="A young child drinking from a plastic bottle&#10;&#10;AI-generated content may be incorrect.">
            <a:extLst>
              <a:ext uri="{FF2B5EF4-FFF2-40B4-BE49-F238E27FC236}">
                <a16:creationId xmlns:a16="http://schemas.microsoft.com/office/drawing/2014/main" id="{4D8466B6-83CD-771F-673C-310186E5346E}"/>
              </a:ext>
            </a:extLst>
          </p:cNvPr>
          <p:cNvPicPr>
            <a:picLocks noGrp="1" noChangeAspect="1"/>
          </p:cNvPicPr>
          <p:nvPr>
            <p:ph type="pic" sz="quarter" idx="11"/>
          </p:nvPr>
        </p:nvPicPr>
        <p:blipFill>
          <a:blip r:embed="rId2"/>
          <a:srcRect l="10893" r="10893"/>
          <a:stretch/>
        </p:blipFill>
        <p:spPr>
          <a:prstGeom prst="rect">
            <a:avLst/>
          </a:prstGeom>
        </p:spPr>
      </p:pic>
      <p:pic>
        <p:nvPicPr>
          <p:cNvPr id="6" name="Picture Placeholder 4" descr="A child sitting on a couch&#10;&#10;AI-generated content may be incorrect.">
            <a:extLst>
              <a:ext uri="{FF2B5EF4-FFF2-40B4-BE49-F238E27FC236}">
                <a16:creationId xmlns:a16="http://schemas.microsoft.com/office/drawing/2014/main" id="{E20D2B0C-33CA-4A8C-634C-EA06156449E8}"/>
              </a:ext>
            </a:extLst>
          </p:cNvPr>
          <p:cNvPicPr>
            <a:picLocks noGrp="1" noChangeAspect="1"/>
          </p:cNvPicPr>
          <p:nvPr>
            <p:ph type="pic" sz="quarter" idx="12"/>
          </p:nvPr>
        </p:nvPicPr>
        <p:blipFill>
          <a:blip r:embed="rId3"/>
          <a:srcRect l="23022" r="23022"/>
          <a:stretch/>
        </p:blipFill>
        <p:spPr>
          <a:prstGeom prst="rect">
            <a:avLst/>
          </a:prstGeom>
        </p:spPr>
      </p:pic>
      <p:sp>
        <p:nvSpPr>
          <p:cNvPr id="4" name="Text Placeholder 3">
            <a:extLst>
              <a:ext uri="{FF2B5EF4-FFF2-40B4-BE49-F238E27FC236}">
                <a16:creationId xmlns:a16="http://schemas.microsoft.com/office/drawing/2014/main" id="{5CA18597-7C92-7DFF-84BE-6B6724984528}"/>
              </a:ext>
            </a:extLst>
          </p:cNvPr>
          <p:cNvSpPr>
            <a:spLocks noGrp="1"/>
          </p:cNvSpPr>
          <p:nvPr>
            <p:ph type="body" sz="quarter" idx="16"/>
          </p:nvPr>
        </p:nvSpPr>
        <p:spPr/>
        <p:txBody>
          <a:bodyPr>
            <a:normAutofit fontScale="85000" lnSpcReduction="20000"/>
          </a:bodyPr>
          <a:lstStyle/>
          <a:p>
            <a:r>
              <a:rPr lang="en-AU" dirty="0"/>
              <a:t>My body might give me clues if something is not right. This might feel like: </a:t>
            </a:r>
          </a:p>
          <a:p>
            <a:pPr marL="285750" indent="-285750">
              <a:buFont typeface="Arial" panose="020B0604020202020204" pitchFamily="34" charset="0"/>
              <a:buChar char="•"/>
            </a:pPr>
            <a:r>
              <a:rPr lang="en-AU" dirty="0"/>
              <a:t>A funny feeling in my tummy, like tightness or fluttering</a:t>
            </a:r>
          </a:p>
          <a:p>
            <a:pPr marL="285750" indent="-285750">
              <a:buFont typeface="Arial" panose="020B0604020202020204" pitchFamily="34" charset="0"/>
              <a:buChar char="•"/>
            </a:pPr>
            <a:r>
              <a:rPr lang="en-AU" dirty="0"/>
              <a:t>Feeling frozen like I can’t move</a:t>
            </a:r>
          </a:p>
          <a:p>
            <a:pPr marL="285750" indent="-285750">
              <a:buFont typeface="Arial" panose="020B0604020202020204" pitchFamily="34" charset="0"/>
              <a:buChar char="•"/>
            </a:pPr>
            <a:r>
              <a:rPr lang="en-AU" dirty="0"/>
              <a:t>Feeling hot, sweaty or very cold </a:t>
            </a:r>
          </a:p>
          <a:p>
            <a:pPr marL="285750" indent="-285750">
              <a:buFont typeface="Arial" panose="020B0604020202020204" pitchFamily="34" charset="0"/>
              <a:buChar char="•"/>
            </a:pPr>
            <a:r>
              <a:rPr lang="en-AU" dirty="0"/>
              <a:t>Fast, thumping heart</a:t>
            </a:r>
          </a:p>
        </p:txBody>
      </p:sp>
    </p:spTree>
    <p:extLst>
      <p:ext uri="{BB962C8B-B14F-4D97-AF65-F5344CB8AC3E}">
        <p14:creationId xmlns:p14="http://schemas.microsoft.com/office/powerpoint/2010/main" val="678176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D8CC27-7423-3193-83C2-20BF29AD5E4D}"/>
              </a:ext>
            </a:extLst>
          </p:cNvPr>
          <p:cNvSpPr>
            <a:spLocks noGrp="1"/>
          </p:cNvSpPr>
          <p:nvPr>
            <p:ph type="body" sz="quarter" idx="16"/>
          </p:nvPr>
        </p:nvSpPr>
        <p:spPr/>
        <p:txBody>
          <a:bodyPr/>
          <a:lstStyle/>
          <a:p>
            <a:r>
              <a:rPr lang="en-AU" dirty="0"/>
              <a:t>Even if I am unsure or my body doesn’t give me signals, I can still ask for help.</a:t>
            </a:r>
          </a:p>
          <a:p>
            <a:r>
              <a:rPr lang="en-AU" dirty="0"/>
              <a:t>I can tell a program leader if I am not sure if something is unsafe or doesn’t feel right.</a:t>
            </a:r>
          </a:p>
          <a:p>
            <a:r>
              <a:rPr lang="en-AU" dirty="0"/>
              <a:t>They can help me work out if something is unsafe or not. </a:t>
            </a:r>
          </a:p>
        </p:txBody>
      </p:sp>
      <p:pic>
        <p:nvPicPr>
          <p:cNvPr id="4" name="Picture Placeholder 14" descr="A person and a child sitting at a table with a group of kids&#10;&#10;AI-generated content may be incorrect.">
            <a:extLst>
              <a:ext uri="{FF2B5EF4-FFF2-40B4-BE49-F238E27FC236}">
                <a16:creationId xmlns:a16="http://schemas.microsoft.com/office/drawing/2014/main" id="{83242F75-F4FC-DBE1-08EC-60BA8C7178B3}"/>
              </a:ext>
            </a:extLst>
          </p:cNvPr>
          <p:cNvPicPr>
            <a:picLocks noGrp="1" noChangeAspect="1"/>
          </p:cNvPicPr>
          <p:nvPr>
            <p:ph type="pic" sz="quarter" idx="11"/>
          </p:nvPr>
        </p:nvPicPr>
        <p:blipFill>
          <a:blip r:embed="rId2"/>
          <a:srcRect t="44576" b="13864"/>
          <a:stretch>
            <a:fillRect/>
          </a:stretch>
        </p:blipFill>
        <p:spPr>
          <a:xfrm>
            <a:off x="452438" y="441325"/>
            <a:ext cx="9001125" cy="3710574"/>
          </a:xfrm>
          <a:prstGeom prst="rect">
            <a:avLst/>
          </a:prstGeom>
        </p:spPr>
      </p:pic>
      <p:sp>
        <p:nvSpPr>
          <p:cNvPr id="7" name="TextBox 6">
            <a:extLst>
              <a:ext uri="{FF2B5EF4-FFF2-40B4-BE49-F238E27FC236}">
                <a16:creationId xmlns:a16="http://schemas.microsoft.com/office/drawing/2014/main" id="{1990C2BB-C8DE-FC75-5BC1-D6D56577983F}"/>
              </a:ext>
            </a:extLst>
          </p:cNvPr>
          <p:cNvSpPr txBox="1"/>
          <p:nvPr/>
        </p:nvSpPr>
        <p:spPr>
          <a:xfrm>
            <a:off x="6868886" y="555048"/>
            <a:ext cx="2797628" cy="3483127"/>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Some Autistic children experience challenges with identifying or naming feelings (alexithymia) or body sensations (interoception), so relying on body signals or how something feels may not be effective for them. </a:t>
            </a:r>
          </a:p>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For these children, it helps to shift from feelings-based language to concrete, observable rules and external cues. If you want to know more about interoception, </a:t>
            </a:r>
            <a:r>
              <a:rPr lang="en-AU" sz="1400" i="1" dirty="0">
                <a:latin typeface="Avenir Book" panose="02000503020000020003" pitchFamily="2" charset="0"/>
                <a:ea typeface="Helvetica Neue" panose="02000503000000020004" pitchFamily="2" charset="0"/>
                <a:cs typeface="Helvetica Neue" panose="02000503000000020004" pitchFamily="2" charset="0"/>
                <a:hlinkClick r:id="rId3"/>
              </a:rPr>
              <a:t>click here.</a:t>
            </a:r>
            <a:r>
              <a:rPr lang="en-AU" sz="1400" i="1" dirty="0">
                <a:latin typeface="Avenir Book" panose="02000503020000020003" pitchFamily="2" charset="0"/>
                <a:ea typeface="Helvetica Neue" panose="02000503000000020004" pitchFamily="2" charset="0"/>
                <a:cs typeface="Helvetica Neue" panose="02000503000000020004" pitchFamily="2" charset="0"/>
              </a:rPr>
              <a:t> </a:t>
            </a:r>
          </a:p>
        </p:txBody>
      </p:sp>
    </p:spTree>
    <p:extLst>
      <p:ext uri="{BB962C8B-B14F-4D97-AF65-F5344CB8AC3E}">
        <p14:creationId xmlns:p14="http://schemas.microsoft.com/office/powerpoint/2010/main" val="2291454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508D31-65D5-F179-CB1D-866520143826}"/>
              </a:ext>
            </a:extLst>
          </p:cNvPr>
          <p:cNvSpPr>
            <a:spLocks noGrp="1"/>
          </p:cNvSpPr>
          <p:nvPr>
            <p:ph type="body" sz="quarter" idx="16"/>
          </p:nvPr>
        </p:nvSpPr>
        <p:spPr/>
        <p:txBody>
          <a:bodyPr/>
          <a:lstStyle/>
          <a:p>
            <a:r>
              <a:rPr lang="en-AU" dirty="0"/>
              <a:t>At the end of the day, my parent or carer will come back to pick me up. I can tell my parent about my day and anything that happened.</a:t>
            </a:r>
          </a:p>
        </p:txBody>
      </p:sp>
      <p:pic>
        <p:nvPicPr>
          <p:cNvPr id="4" name="Picture Placeholder 3" descr="A group of children walking outside&#10;&#10;AI-generated content may be incorrect.">
            <a:extLst>
              <a:ext uri="{FF2B5EF4-FFF2-40B4-BE49-F238E27FC236}">
                <a16:creationId xmlns:a16="http://schemas.microsoft.com/office/drawing/2014/main" id="{553DD80C-AC2B-8E58-5028-34EBFA746EC0}"/>
              </a:ext>
            </a:extLst>
          </p:cNvPr>
          <p:cNvPicPr>
            <a:picLocks noGrp="1" noChangeAspect="1"/>
          </p:cNvPicPr>
          <p:nvPr>
            <p:ph type="pic" sz="quarter" idx="11"/>
          </p:nvPr>
        </p:nvPicPr>
        <p:blipFill>
          <a:blip r:embed="rId2"/>
          <a:srcRect t="19035" b="19035"/>
          <a:stretch>
            <a:fillRect/>
          </a:stretch>
        </p:blipFill>
        <p:spPr>
          <a:prstGeom prst="rect">
            <a:avLst/>
          </a:prstGeom>
        </p:spPr>
      </p:pic>
    </p:spTree>
    <p:extLst>
      <p:ext uri="{BB962C8B-B14F-4D97-AF65-F5344CB8AC3E}">
        <p14:creationId xmlns:p14="http://schemas.microsoft.com/office/powerpoint/2010/main" val="2734253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06D808D-BFDF-5833-F366-176EDB1C9F42}"/>
              </a:ext>
            </a:extLst>
          </p:cNvPr>
          <p:cNvSpPr>
            <a:spLocks noGrp="1"/>
          </p:cNvSpPr>
          <p:nvPr>
            <p:ph type="body" sz="quarter" idx="16"/>
          </p:nvPr>
        </p:nvSpPr>
        <p:spPr/>
        <p:txBody>
          <a:bodyPr/>
          <a:lstStyle/>
          <a:p>
            <a:r>
              <a:rPr lang="en-AU" dirty="0"/>
              <a:t>I will have a fun time at the holiday program. </a:t>
            </a:r>
          </a:p>
        </p:txBody>
      </p:sp>
      <p:pic>
        <p:nvPicPr>
          <p:cNvPr id="4" name="Picture Placeholder 6" descr="A group of kids with backpacks&#10;&#10;AI-generated content may be incorrect.">
            <a:extLst>
              <a:ext uri="{FF2B5EF4-FFF2-40B4-BE49-F238E27FC236}">
                <a16:creationId xmlns:a16="http://schemas.microsoft.com/office/drawing/2014/main" id="{9FF1909B-AE32-3BBF-349C-C02F3E597689}"/>
              </a:ext>
            </a:extLst>
          </p:cNvPr>
          <p:cNvPicPr>
            <a:picLocks noGrp="1" noChangeAspect="1"/>
          </p:cNvPicPr>
          <p:nvPr>
            <p:ph type="pic" sz="quarter" idx="11"/>
          </p:nvPr>
        </p:nvPicPr>
        <p:blipFill>
          <a:blip r:embed="rId2"/>
          <a:srcRect t="10381" b="27793"/>
          <a:stretch>
            <a:fillRect/>
          </a:stretch>
        </p:blipFill>
        <p:spPr>
          <a:xfrm>
            <a:off x="452438" y="441325"/>
            <a:ext cx="9001125" cy="3710574"/>
          </a:xfrm>
          <a:prstGeom prst="rect">
            <a:avLst/>
          </a:prstGeom>
        </p:spPr>
      </p:pic>
    </p:spTree>
    <p:extLst>
      <p:ext uri="{BB962C8B-B14F-4D97-AF65-F5344CB8AC3E}">
        <p14:creationId xmlns:p14="http://schemas.microsoft.com/office/powerpoint/2010/main" val="1904927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DDE65-8674-4FBF-7E36-3DB243945927}"/>
              </a:ext>
            </a:extLst>
          </p:cNvPr>
          <p:cNvSpPr>
            <a:spLocks noGrp="1"/>
          </p:cNvSpPr>
          <p:nvPr>
            <p:ph type="title"/>
          </p:nvPr>
        </p:nvSpPr>
        <p:spPr/>
        <p:txBody>
          <a:bodyPr/>
          <a:lstStyle/>
          <a:p>
            <a:pPr algn="l"/>
            <a:r>
              <a:rPr lang="en-GB" dirty="0"/>
              <a:t>For more information, contact:</a:t>
            </a:r>
          </a:p>
        </p:txBody>
      </p:sp>
      <p:pic>
        <p:nvPicPr>
          <p:cNvPr id="7" name="Picture Placeholder 5" descr="A group of children standing in a line with their hands up&#10;&#10;AI-generated content may be incorrect.">
            <a:extLst>
              <a:ext uri="{FF2B5EF4-FFF2-40B4-BE49-F238E27FC236}">
                <a16:creationId xmlns:a16="http://schemas.microsoft.com/office/drawing/2014/main" id="{8D57C6F0-206F-5D69-E489-59F23297F8D2}"/>
              </a:ext>
            </a:extLst>
          </p:cNvPr>
          <p:cNvPicPr>
            <a:picLocks noGrp="1" noChangeAspect="1"/>
          </p:cNvPicPr>
          <p:nvPr>
            <p:ph type="pic" sz="quarter" idx="11"/>
          </p:nvPr>
        </p:nvPicPr>
        <p:blipFill>
          <a:blip r:embed="rId3"/>
          <a:srcRect t="2444" b="2444"/>
          <a:stretch>
            <a:fillRect/>
          </a:stretch>
        </p:blipFill>
        <p:spPr>
          <a:prstGeom prst="rect">
            <a:avLst/>
          </a:prstGeom>
        </p:spPr>
      </p:pic>
      <p:sp>
        <p:nvSpPr>
          <p:cNvPr id="8" name="Text Placeholder 4">
            <a:extLst>
              <a:ext uri="{FF2B5EF4-FFF2-40B4-BE49-F238E27FC236}">
                <a16:creationId xmlns:a16="http://schemas.microsoft.com/office/drawing/2014/main" id="{6828933A-9F6E-0231-CAB6-264165345894}"/>
              </a:ext>
            </a:extLst>
          </p:cNvPr>
          <p:cNvSpPr>
            <a:spLocks noGrp="1"/>
          </p:cNvSpPr>
          <p:nvPr>
            <p:ph type="body" sz="quarter" idx="16"/>
          </p:nvPr>
        </p:nvSpPr>
        <p:spPr>
          <a:xfrm>
            <a:off x="2680139" y="3883698"/>
            <a:ext cx="2126710" cy="1918387"/>
          </a:xfrm>
        </p:spPr>
        <p:txBody>
          <a:bodyPr>
            <a:noAutofit/>
          </a:bodyPr>
          <a:lstStyle/>
          <a:p>
            <a:r>
              <a:rPr lang="en-GB" sz="1100" b="1" dirty="0"/>
              <a:t>National Office for Child Safety</a:t>
            </a:r>
          </a:p>
          <a:p>
            <a:r>
              <a:rPr lang="en-GB" sz="1100" dirty="0"/>
              <a:t>3-5 National Circuit, </a:t>
            </a:r>
            <a:br>
              <a:rPr lang="en-GB" sz="1100" dirty="0"/>
            </a:br>
            <a:r>
              <a:rPr lang="en-GB" sz="1100" dirty="0"/>
              <a:t>Barton ACT 2600</a:t>
            </a:r>
          </a:p>
          <a:p>
            <a:r>
              <a:rPr lang="en-GB" sz="1100" dirty="0"/>
              <a:t>e: </a:t>
            </a:r>
            <a:r>
              <a:rPr lang="en-GB" sz="1100" dirty="0">
                <a:hlinkClick r:id="rId4"/>
              </a:rPr>
              <a:t>NationalOfficeforChildSafety@ag.gov.au</a:t>
            </a:r>
            <a:r>
              <a:rPr lang="en-GB" sz="1100" dirty="0"/>
              <a:t> </a:t>
            </a:r>
          </a:p>
          <a:p>
            <a:r>
              <a:rPr lang="en-GB" sz="1100" dirty="0"/>
              <a:t>w: </a:t>
            </a:r>
            <a:r>
              <a:rPr lang="en-GB" sz="1100" dirty="0">
                <a:hlinkClick r:id="rId5"/>
              </a:rPr>
              <a:t>ChildSafety.gov.au</a:t>
            </a:r>
            <a:endParaRPr lang="en-GB" sz="1100" dirty="0"/>
          </a:p>
        </p:txBody>
      </p:sp>
      <p:sp>
        <p:nvSpPr>
          <p:cNvPr id="13" name="Text Placeholder 3">
            <a:extLst>
              <a:ext uri="{FF2B5EF4-FFF2-40B4-BE49-F238E27FC236}">
                <a16:creationId xmlns:a16="http://schemas.microsoft.com/office/drawing/2014/main" id="{6D4F357B-4DCC-1344-0ACF-A440B42A7254}"/>
              </a:ext>
            </a:extLst>
          </p:cNvPr>
          <p:cNvSpPr txBox="1">
            <a:spLocks/>
          </p:cNvSpPr>
          <p:nvPr/>
        </p:nvSpPr>
        <p:spPr>
          <a:xfrm>
            <a:off x="2680139" y="1899990"/>
            <a:ext cx="2126710" cy="1433004"/>
          </a:xfrm>
          <a:prstGeom prst="rect">
            <a:avLst/>
          </a:prstGeom>
        </p:spPr>
        <p:txBody>
          <a:bodyPr vert="horz" lIns="0" tIns="0" rIns="0" bIns="0" rtlCol="0">
            <a:normAutofit fontScale="92500" lnSpcReduction="10000"/>
          </a:bodyPr>
          <a:lstStyle>
            <a:lvl1pPr marL="0" indent="0" algn="l" defTabSz="742950" rtl="0" eaLnBrk="1" latinLnBrk="0" hangingPunct="1">
              <a:lnSpc>
                <a:spcPct val="110000"/>
              </a:lnSpc>
              <a:spcBef>
                <a:spcPts val="813"/>
              </a:spcBef>
              <a:buFont typeface="Arial" panose="020B0604020202020204" pitchFamily="34" charset="0"/>
              <a:buNone/>
              <a:defRPr sz="1200" kern="1200" spc="33" baseline="0">
                <a:solidFill>
                  <a:schemeClr val="tx1"/>
                </a:solidFill>
                <a:latin typeface="Montserrat Light" pitchFamily="2" charset="77"/>
                <a:ea typeface="+mn-ea"/>
                <a:cs typeface="+mn-cs"/>
              </a:defRPr>
            </a:lvl1pPr>
            <a:lvl2pPr marL="510778" indent="-139303"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AU" b="1" dirty="0"/>
              <a:t>Amaze</a:t>
            </a:r>
          </a:p>
          <a:p>
            <a:r>
              <a:rPr lang="en-AU" dirty="0"/>
              <a:t>678 Victoria Street, </a:t>
            </a:r>
            <a:br>
              <a:rPr lang="en-AU" dirty="0"/>
            </a:br>
            <a:r>
              <a:rPr lang="en-AU" dirty="0"/>
              <a:t>Richmond VIC 3121</a:t>
            </a:r>
          </a:p>
          <a:p>
            <a:r>
              <a:rPr lang="en-AU" dirty="0"/>
              <a:t>Phone: 03 9657 1600</a:t>
            </a:r>
          </a:p>
          <a:p>
            <a:r>
              <a:rPr lang="en-AU" dirty="0"/>
              <a:t>e: </a:t>
            </a:r>
            <a:r>
              <a:rPr lang="en-AU" dirty="0">
                <a:hlinkClick r:id="rId6"/>
              </a:rPr>
              <a:t>info@amaze.org.au</a:t>
            </a:r>
            <a:endParaRPr lang="en-AU" dirty="0"/>
          </a:p>
          <a:p>
            <a:r>
              <a:rPr lang="en-AU" dirty="0"/>
              <a:t>w: </a:t>
            </a:r>
            <a:r>
              <a:rPr lang="en-AU" dirty="0">
                <a:hlinkClick r:id="rId7"/>
              </a:rPr>
              <a:t>www.amaze.org.au</a:t>
            </a:r>
            <a:endParaRPr lang="en-AU" dirty="0"/>
          </a:p>
          <a:p>
            <a:endParaRPr lang="en-GB" dirty="0"/>
          </a:p>
        </p:txBody>
      </p:sp>
    </p:spTree>
    <p:extLst>
      <p:ext uri="{BB962C8B-B14F-4D97-AF65-F5344CB8AC3E}">
        <p14:creationId xmlns:p14="http://schemas.microsoft.com/office/powerpoint/2010/main" val="845735459"/>
      </p:ext>
    </p:extLst>
  </p:cSld>
  <p:clrMapOvr>
    <a:masterClrMapping/>
  </p:clrMapOvr>
</p:sld>
</file>

<file path=ppt/theme/theme1.xml><?xml version="1.0" encoding="utf-8"?>
<a:theme xmlns:a="http://schemas.openxmlformats.org/drawingml/2006/main" name="Office Theme">
  <a:themeElements>
    <a:clrScheme name="Amaze Colours">
      <a:dk1>
        <a:srgbClr val="000000"/>
      </a:dk1>
      <a:lt1>
        <a:srgbClr val="FFFFFF"/>
      </a:lt1>
      <a:dk2>
        <a:srgbClr val="0593C9"/>
      </a:dk2>
      <a:lt2>
        <a:srgbClr val="E7E6E6"/>
      </a:lt2>
      <a:accent1>
        <a:srgbClr val="4472C4"/>
      </a:accent1>
      <a:accent2>
        <a:srgbClr val="ED7D31"/>
      </a:accent2>
      <a:accent3>
        <a:srgbClr val="F59AA9"/>
      </a:accent3>
      <a:accent4>
        <a:srgbClr val="C5B3D7"/>
      </a:accent4>
      <a:accent5>
        <a:srgbClr val="97D5C9"/>
      </a:accent5>
      <a:accent6>
        <a:srgbClr val="97CA3C"/>
      </a:accent6>
      <a:hlink>
        <a:srgbClr val="0594C8"/>
      </a:hlink>
      <a:folHlink>
        <a:srgbClr val="0594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maze-NOCS-Social-Script-Template" id="{6DC2C602-B32D-4B4F-A633-1D449E0BB64A}" vid="{0BBF6401-50B2-B84D-B67E-656E0EBC53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62c8d61-d98b-43e2-bbb3-092158328373}" enabled="1" method="Privileged" siteId="{5d2dd196-0646-4419-8922-440f7d464cf0}" contentBits="3"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670</Words>
  <Application>Microsoft Office PowerPoint</Application>
  <PresentationFormat>A4 Paper (210x297 mm)</PresentationFormat>
  <Paragraphs>44</Paragraphs>
  <Slides>14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Montserrat SemiBold</vt:lpstr>
      <vt:lpstr>AvantGarde-Medium</vt:lpstr>
      <vt:lpstr>Avenir Book</vt:lpstr>
      <vt:lpstr>Montserrat Light</vt:lpstr>
      <vt:lpstr>Aptos</vt:lpstr>
      <vt:lpstr>Arial</vt:lpstr>
      <vt:lpstr>Office Theme</vt:lpstr>
      <vt:lpstr>Going to a school holiday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more information, 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Going to a school holiday program - Social Script Example</dc:title>
  <dc:creator/>
  <cp:lastModifiedBy/>
  <cp:revision>1</cp:revision>
  <dcterms:created xsi:type="dcterms:W3CDTF">2026-10-02T00:54:03Z</dcterms:created>
  <dcterms:modified xsi:type="dcterms:W3CDTF">2026-10-02T00:54:43Z</dcterms:modified>
</cp:coreProperties>
</file>