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embedTrueTypeFonts="1" autoCompressPictures="0">
  <p:sldMasterIdLst>
    <p:sldMasterId id="2147483648" r:id="rId1"/>
  </p:sldMasterIdLst>
  <p:notesMasterIdLst>
    <p:notesMasterId r:id="rId14"/>
  </p:notesMasterIdLst>
  <p:sldIdLst>
    <p:sldId id="257" r:id="rId2"/>
    <p:sldId id="266" r:id="rId3"/>
    <p:sldId id="267" r:id="rId4"/>
    <p:sldId id="270" r:id="rId5"/>
    <p:sldId id="271" r:id="rId6"/>
    <p:sldId id="272" r:id="rId7"/>
    <p:sldId id="273" r:id="rId8"/>
    <p:sldId id="274" r:id="rId9"/>
    <p:sldId id="275" r:id="rId10"/>
    <p:sldId id="276" r:id="rId11"/>
    <p:sldId id="277" r:id="rId12"/>
    <p:sldId id="278" r:id="rId13"/>
  </p:sldIdLst>
  <p:sldSz cx="9906000" cy="6858000" type="A4"/>
  <p:notesSz cx="6858000" cy="9144000"/>
  <p:embeddedFontLst>
    <p:embeddedFont>
      <p:font typeface="AvantGarde-Medium" charset="0"/>
      <p:regular r:id="rId15"/>
    </p:embeddedFont>
    <p:embeddedFont>
      <p:font typeface="Avenir Book" panose="020B0604020202020204" charset="0"/>
      <p:regular r:id="rId16"/>
      <p:italic r:id="rId17"/>
    </p:embeddedFont>
    <p:embeddedFont>
      <p:font typeface="Montserrat Light" panose="00000400000000000000" pitchFamily="2" charset="0"/>
      <p:regular r:id="rId18"/>
    </p:embeddedFont>
    <p:embeddedFont>
      <p:font typeface="Montserrat SemiBold" panose="00000700000000000000" pitchFamily="2"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2" userDrawn="1">
          <p15:clr>
            <a:srgbClr val="A4A3A4"/>
          </p15:clr>
        </p15:guide>
        <p15:guide id="2" pos="31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9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21E95-E086-4A05-B7B5-E8A2E461E1E5}" v="5" dt="2026-10-02T00:23:22.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99"/>
    <p:restoredTop sz="96301"/>
  </p:normalViewPr>
  <p:slideViewPr>
    <p:cSldViewPr snapToGrid="0" snapToObjects="1">
      <p:cViewPr varScale="1">
        <p:scale>
          <a:sx n="106" d="100"/>
          <a:sy n="106" d="100"/>
        </p:scale>
        <p:origin x="1572" y="114"/>
      </p:cViewPr>
      <p:guideLst>
        <p:guide orient="horz" pos="3022"/>
        <p:guide pos="3120"/>
      </p:guideLst>
    </p:cSldViewPr>
  </p:slideViewPr>
  <p:notesTextViewPr>
    <p:cViewPr>
      <p:scale>
        <a:sx n="1" d="1"/>
        <a:sy n="1" d="1"/>
      </p:scale>
      <p:origin x="0" y="0"/>
    </p:cViewPr>
  </p:notesTextViewPr>
  <p:sorterViewPr>
    <p:cViewPr>
      <p:scale>
        <a:sx n="66" d="100"/>
        <a:sy n="66" d="100"/>
      </p:scale>
      <p:origin x="0" y="0"/>
    </p:cViewPr>
  </p:sorter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056CF-091B-F84C-A4CF-5C857F32DD57}" type="datetimeFigureOut">
              <a:rPr lang="en-GB" smtClean="0"/>
              <a:t>02/10/2026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E35CC-E191-4147-BD57-3CF3ADE9A021}" type="slidenum">
              <a:rPr lang="en-GB" smtClean="0"/>
              <a:t>‹#›</a:t>
            </a:fld>
            <a:endParaRPr lang="en-GB"/>
          </a:p>
        </p:txBody>
      </p:sp>
    </p:spTree>
    <p:extLst>
      <p:ext uri="{BB962C8B-B14F-4D97-AF65-F5344CB8AC3E}">
        <p14:creationId xmlns:p14="http://schemas.microsoft.com/office/powerpoint/2010/main" val="231276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2E35CC-E191-4147-BD57-3CF3ADE9A021}" type="slidenum">
              <a:rPr lang="en-GB" smtClean="0"/>
              <a:t>11</a:t>
            </a:fld>
            <a:endParaRPr lang="en-GB"/>
          </a:p>
        </p:txBody>
      </p:sp>
    </p:spTree>
    <p:extLst>
      <p:ext uri="{BB962C8B-B14F-4D97-AF65-F5344CB8AC3E}">
        <p14:creationId xmlns:p14="http://schemas.microsoft.com/office/powerpoint/2010/main" val="10127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Image P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33F2584-927E-314F-A989-F35BE4802B2F}"/>
              </a:ext>
            </a:extLst>
          </p:cNvPr>
          <p:cNvSpPr>
            <a:spLocks noGrp="1"/>
          </p:cNvSpPr>
          <p:nvPr>
            <p:ph type="pic" sz="quarter" idx="11"/>
          </p:nvPr>
        </p:nvSpPr>
        <p:spPr>
          <a:xfrm>
            <a:off x="452438" y="441325"/>
            <a:ext cx="9001125" cy="3710574"/>
          </a:xfrm>
        </p:spPr>
        <p:txBody>
          <a:bodyPr/>
          <a:lstStyle/>
          <a:p>
            <a:r>
              <a:rPr lang="en-GB"/>
              <a:t>Click icon to add picture</a:t>
            </a:r>
            <a:endParaRPr lang="en-US" dirty="0"/>
          </a:p>
        </p:txBody>
      </p:sp>
      <p:sp>
        <p:nvSpPr>
          <p:cNvPr id="11" name="Text Placeholder 4">
            <a:extLst>
              <a:ext uri="{FF2B5EF4-FFF2-40B4-BE49-F238E27FC236}">
                <a16:creationId xmlns:a16="http://schemas.microsoft.com/office/drawing/2014/main" id="{76715307-4570-4F45-A48D-1C07C5B34546}"/>
              </a:ext>
            </a:extLst>
          </p:cNvPr>
          <p:cNvSpPr>
            <a:spLocks noGrp="1"/>
          </p:cNvSpPr>
          <p:nvPr>
            <p:ph type="body" sz="quarter" idx="16"/>
          </p:nvPr>
        </p:nvSpPr>
        <p:spPr>
          <a:xfrm>
            <a:off x="452438" y="4524799"/>
            <a:ext cx="9001125" cy="1407600"/>
          </a:xfrm>
        </p:spPr>
        <p:txBody>
          <a:bodyPr>
            <a:normAutofit/>
          </a:bodyPr>
          <a:lstStyle>
            <a:lvl1pPr algn="l">
              <a:defRPr sz="1600"/>
            </a:lvl1pPr>
          </a:lstStyle>
          <a:p>
            <a:pPr lvl="0"/>
            <a:r>
              <a:rPr lang="en-GB"/>
              <a:t>Click to edit Master text styles</a:t>
            </a:r>
          </a:p>
        </p:txBody>
      </p:sp>
      <p:cxnSp>
        <p:nvCxnSpPr>
          <p:cNvPr id="5" name="Straight Connector 4">
            <a:extLst>
              <a:ext uri="{FF2B5EF4-FFF2-40B4-BE49-F238E27FC236}">
                <a16:creationId xmlns:a16="http://schemas.microsoft.com/office/drawing/2014/main" id="{1DE08554-7605-770D-0F7D-4CEB0BAD119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Date Placeholder 3">
            <a:extLst>
              <a:ext uri="{FF2B5EF4-FFF2-40B4-BE49-F238E27FC236}">
                <a16:creationId xmlns:a16="http://schemas.microsoft.com/office/drawing/2014/main" id="{1A06DD89-40B9-0481-08B2-607644BC8B09}"/>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/10</a:t>
            </a:r>
          </a:p>
        </p:txBody>
      </p:sp>
    </p:spTree>
    <p:extLst>
      <p:ext uri="{BB962C8B-B14F-4D97-AF65-F5344CB8AC3E}">
        <p14:creationId xmlns:p14="http://schemas.microsoft.com/office/powerpoint/2010/main" val="2049661552"/>
      </p:ext>
    </p:extLst>
  </p:cSld>
  <p:clrMapOvr>
    <a:masterClrMapping/>
  </p:clrMapOvr>
  <p:extLst>
    <p:ext uri="{DCECCB84-F9BA-43D5-87BE-67443E8EF086}">
      <p15:sldGuideLst xmlns:p15="http://schemas.microsoft.com/office/powerpoint/2012/main">
        <p15:guide id="1" orient="horz" pos="25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Image Page">
    <p:spTree>
      <p:nvGrpSpPr>
        <p:cNvPr id="1" name=""/>
        <p:cNvGrpSpPr/>
        <p:nvPr/>
      </p:nvGrpSpPr>
      <p:grpSpPr>
        <a:xfrm>
          <a:off x="0" y="0"/>
          <a:ext cx="0" cy="0"/>
          <a:chOff x="0" y="0"/>
          <a:chExt cx="0" cy="0"/>
        </a:xfrm>
      </p:grpSpPr>
      <p:sp>
        <p:nvSpPr>
          <p:cNvPr id="10" name="Picture Placeholder 11">
            <a:extLst>
              <a:ext uri="{FF2B5EF4-FFF2-40B4-BE49-F238E27FC236}">
                <a16:creationId xmlns:a16="http://schemas.microsoft.com/office/drawing/2014/main" id="{BD0C4A97-542D-FB43-B603-AF5B043C0277}"/>
              </a:ext>
            </a:extLst>
          </p:cNvPr>
          <p:cNvSpPr>
            <a:spLocks noGrp="1"/>
          </p:cNvSpPr>
          <p:nvPr>
            <p:ph type="pic" sz="quarter" idx="11"/>
          </p:nvPr>
        </p:nvSpPr>
        <p:spPr>
          <a:xfrm>
            <a:off x="452438" y="404812"/>
            <a:ext cx="4354811" cy="3711600"/>
          </a:xfrm>
        </p:spPr>
        <p:txBody>
          <a:bodyPr/>
          <a:lstStyle/>
          <a:p>
            <a:r>
              <a:rPr lang="en-GB"/>
              <a:t>Click icon to add picture</a:t>
            </a:r>
            <a:endParaRPr lang="en-US" dirty="0"/>
          </a:p>
        </p:txBody>
      </p:sp>
      <p:sp>
        <p:nvSpPr>
          <p:cNvPr id="11" name="Picture Placeholder 11">
            <a:extLst>
              <a:ext uri="{FF2B5EF4-FFF2-40B4-BE49-F238E27FC236}">
                <a16:creationId xmlns:a16="http://schemas.microsoft.com/office/drawing/2014/main" id="{5FBA8E44-ACB2-1941-8C74-FD2AEDB61A38}"/>
              </a:ext>
            </a:extLst>
          </p:cNvPr>
          <p:cNvSpPr>
            <a:spLocks noGrp="1"/>
          </p:cNvSpPr>
          <p:nvPr>
            <p:ph type="pic" sz="quarter" idx="12"/>
          </p:nvPr>
        </p:nvSpPr>
        <p:spPr>
          <a:xfrm>
            <a:off x="5104588" y="404812"/>
            <a:ext cx="4348975" cy="3711600"/>
          </a:xfrm>
        </p:spPr>
        <p:txBody>
          <a:bodyPr/>
          <a:lstStyle/>
          <a:p>
            <a:r>
              <a:rPr lang="en-GB"/>
              <a:t>Click icon to add picture</a:t>
            </a:r>
            <a:endParaRPr lang="en-US"/>
          </a:p>
        </p:txBody>
      </p:sp>
      <p:cxnSp>
        <p:nvCxnSpPr>
          <p:cNvPr id="13" name="Straight Connector 12">
            <a:extLst>
              <a:ext uri="{FF2B5EF4-FFF2-40B4-BE49-F238E27FC236}">
                <a16:creationId xmlns:a16="http://schemas.microsoft.com/office/drawing/2014/main" id="{244735FA-EB2C-1B4D-B08F-C307707CAD4F}"/>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8AF9F336-1537-DD4E-8B17-DBABB057B1B5}"/>
              </a:ext>
            </a:extLst>
          </p:cNvPr>
          <p:cNvSpPr>
            <a:spLocks noGrp="1"/>
          </p:cNvSpPr>
          <p:nvPr>
            <p:ph type="body" sz="quarter" idx="16"/>
          </p:nvPr>
        </p:nvSpPr>
        <p:spPr>
          <a:xfrm>
            <a:off x="452438" y="4508500"/>
            <a:ext cx="9001125" cy="1407390"/>
          </a:xfrm>
        </p:spPr>
        <p:txBody>
          <a:bodyPr>
            <a:normAutofit/>
          </a:bodyPr>
          <a:lstStyle>
            <a:lvl1pPr algn="l">
              <a:defRPr sz="1600"/>
            </a:lvl1pPr>
          </a:lstStyle>
          <a:p>
            <a:pPr lvl="0"/>
            <a:r>
              <a:rPr lang="en-GB"/>
              <a:t>Click to edit Master text styles</a:t>
            </a:r>
          </a:p>
        </p:txBody>
      </p:sp>
      <p:sp>
        <p:nvSpPr>
          <p:cNvPr id="2" name="Date Placeholder 3">
            <a:extLst>
              <a:ext uri="{FF2B5EF4-FFF2-40B4-BE49-F238E27FC236}">
                <a16:creationId xmlns:a16="http://schemas.microsoft.com/office/drawing/2014/main" id="{C8E4FF91-C1AD-78E0-D2F9-C127A26E92B4}"/>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/(Total slide number)</a:t>
            </a:r>
          </a:p>
        </p:txBody>
      </p:sp>
    </p:spTree>
    <p:extLst>
      <p:ext uri="{BB962C8B-B14F-4D97-AF65-F5344CB8AC3E}">
        <p14:creationId xmlns:p14="http://schemas.microsoft.com/office/powerpoint/2010/main" val="3326015455"/>
      </p:ext>
    </p:extLst>
  </p:cSld>
  <p:clrMapOvr>
    <a:masterClrMapping/>
  </p:clrMapOvr>
  <p:extLst>
    <p:ext uri="{DCECCB84-F9BA-43D5-87BE-67443E8EF086}">
      <p15:sldGuideLst xmlns:p15="http://schemas.microsoft.com/office/powerpoint/2012/main">
        <p15:guide id="1" pos="3120" userDrawn="1">
          <p15:clr>
            <a:srgbClr val="FBAE40"/>
          </p15:clr>
        </p15:guide>
        <p15:guide id="2" pos="16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3572400" y="404812"/>
            <a:ext cx="2761200"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6692363" y="404812"/>
            <a:ext cx="2761200"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2437" y="416101"/>
            <a:ext cx="2761817"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0F138B24-6697-F24D-B876-36A8044982FD}"/>
              </a:ext>
            </a:extLst>
          </p:cNvPr>
          <p:cNvSpPr>
            <a:spLocks noGrp="1"/>
          </p:cNvSpPr>
          <p:nvPr>
            <p:ph type="body" sz="quarter" idx="18"/>
          </p:nvPr>
        </p:nvSpPr>
        <p:spPr>
          <a:xfrm>
            <a:off x="452438" y="4508500"/>
            <a:ext cx="9001125" cy="1407387"/>
          </a:xfrm>
        </p:spPr>
        <p:txBody>
          <a:bodyPr>
            <a:normAutofit/>
          </a:bodyPr>
          <a:lstStyle>
            <a:lvl1pPr algn="l">
              <a:defRPr sz="1600"/>
            </a:lvl1pPr>
          </a:lstStyle>
          <a:p>
            <a:pPr lvl="0"/>
            <a:r>
              <a:rPr lang="en-GB"/>
              <a:t>Click to edit Master text styles</a:t>
            </a:r>
          </a:p>
        </p:txBody>
      </p:sp>
      <p:cxnSp>
        <p:nvCxnSpPr>
          <p:cNvPr id="4" name="Straight Connector 3">
            <a:extLst>
              <a:ext uri="{FF2B5EF4-FFF2-40B4-BE49-F238E27FC236}">
                <a16:creationId xmlns:a16="http://schemas.microsoft.com/office/drawing/2014/main" id="{23885255-EE2C-40AA-D393-8AA595A485F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Date Placeholder 3">
            <a:extLst>
              <a:ext uri="{FF2B5EF4-FFF2-40B4-BE49-F238E27FC236}">
                <a16:creationId xmlns:a16="http://schemas.microsoft.com/office/drawing/2014/main" id="{9C3F4DB8-2124-18ED-BA17-52819D0E7A80}"/>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/(Total slide number)</a:t>
            </a:r>
          </a:p>
        </p:txBody>
      </p:sp>
    </p:spTree>
    <p:extLst>
      <p:ext uri="{BB962C8B-B14F-4D97-AF65-F5344CB8AC3E}">
        <p14:creationId xmlns:p14="http://schemas.microsoft.com/office/powerpoint/2010/main" val="1547095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2757487" y="404814"/>
            <a:ext cx="2015999"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5097465" y="404813"/>
            <a:ext cx="2015999"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4078" y="414808"/>
            <a:ext cx="2015999" cy="3711600"/>
          </a:xfrm>
        </p:spPr>
        <p:txBody>
          <a:bodyPr/>
          <a:lstStyle/>
          <a:p>
            <a:r>
              <a:rPr lang="en-GB"/>
              <a:t>Click icon to add picture</a:t>
            </a:r>
            <a:endParaRPr lang="en-US"/>
          </a:p>
        </p:txBody>
      </p:sp>
      <p:sp>
        <p:nvSpPr>
          <p:cNvPr id="10" name="Picture Placeholder 11">
            <a:extLst>
              <a:ext uri="{FF2B5EF4-FFF2-40B4-BE49-F238E27FC236}">
                <a16:creationId xmlns:a16="http://schemas.microsoft.com/office/drawing/2014/main" id="{5F4248C9-10D1-7C49-9179-DCD8B6AB4B4E}"/>
              </a:ext>
            </a:extLst>
          </p:cNvPr>
          <p:cNvSpPr>
            <a:spLocks noGrp="1"/>
          </p:cNvSpPr>
          <p:nvPr>
            <p:ph type="pic" sz="quarter" idx="18"/>
          </p:nvPr>
        </p:nvSpPr>
        <p:spPr>
          <a:xfrm>
            <a:off x="7438731" y="405799"/>
            <a:ext cx="2015999"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628816B9-B450-DB49-A215-38FBF8DA4013}"/>
              </a:ext>
            </a:extLst>
          </p:cNvPr>
          <p:cNvSpPr>
            <a:spLocks noGrp="1"/>
          </p:cNvSpPr>
          <p:nvPr>
            <p:ph type="body" sz="quarter" idx="19"/>
          </p:nvPr>
        </p:nvSpPr>
        <p:spPr>
          <a:xfrm>
            <a:off x="452438" y="4508500"/>
            <a:ext cx="9001125" cy="1407600"/>
          </a:xfrm>
        </p:spPr>
        <p:txBody>
          <a:bodyPr/>
          <a:lstStyle>
            <a:lvl1pPr algn="l">
              <a:defRPr/>
            </a:lvl1pPr>
          </a:lstStyle>
          <a:p>
            <a:pPr lvl="0"/>
            <a:r>
              <a:rPr lang="en-GB"/>
              <a:t>Click to edit Master text styles</a:t>
            </a:r>
          </a:p>
        </p:txBody>
      </p:sp>
      <p:cxnSp>
        <p:nvCxnSpPr>
          <p:cNvPr id="2" name="Straight Connector 1">
            <a:extLst>
              <a:ext uri="{FF2B5EF4-FFF2-40B4-BE49-F238E27FC236}">
                <a16:creationId xmlns:a16="http://schemas.microsoft.com/office/drawing/2014/main" id="{BF175BF4-8CD0-445C-7AB6-B9158D405068}"/>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3">
            <a:extLst>
              <a:ext uri="{FF2B5EF4-FFF2-40B4-BE49-F238E27FC236}">
                <a16:creationId xmlns:a16="http://schemas.microsoft.com/office/drawing/2014/main" id="{E46EEF23-48D8-29F8-9122-70ACC9DFBA0D}"/>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/(Total slide number)</a:t>
            </a:r>
          </a:p>
        </p:txBody>
      </p:sp>
    </p:spTree>
    <p:extLst>
      <p:ext uri="{BB962C8B-B14F-4D97-AF65-F5344CB8AC3E}">
        <p14:creationId xmlns:p14="http://schemas.microsoft.com/office/powerpoint/2010/main" val="344198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00C723-683A-1741-86AE-CF4FC207B506}"/>
              </a:ext>
            </a:extLst>
          </p:cNvPr>
          <p:cNvSpPr/>
          <p:nvPr userDrawn="1"/>
        </p:nvSpPr>
        <p:spPr>
          <a:xfrm>
            <a:off x="-1" y="5467149"/>
            <a:ext cx="3474719" cy="1390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Picture Placeholder 27">
            <a:extLst>
              <a:ext uri="{FF2B5EF4-FFF2-40B4-BE49-F238E27FC236}">
                <a16:creationId xmlns:a16="http://schemas.microsoft.com/office/drawing/2014/main" id="{A6FF613D-5920-254D-AE42-31635B1C47E8}"/>
              </a:ext>
            </a:extLst>
          </p:cNvPr>
          <p:cNvSpPr>
            <a:spLocks noGrp="1"/>
          </p:cNvSpPr>
          <p:nvPr>
            <p:ph type="pic" sz="quarter" idx="11"/>
          </p:nvPr>
        </p:nvSpPr>
        <p:spPr>
          <a:xfrm>
            <a:off x="5098755" y="0"/>
            <a:ext cx="4807245"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sp>
        <p:nvSpPr>
          <p:cNvPr id="4" name="Title 15">
            <a:extLst>
              <a:ext uri="{FF2B5EF4-FFF2-40B4-BE49-F238E27FC236}">
                <a16:creationId xmlns:a16="http://schemas.microsoft.com/office/drawing/2014/main" id="{8813437B-1B62-1905-E214-FFA711209E81}"/>
              </a:ext>
            </a:extLst>
          </p:cNvPr>
          <p:cNvSpPr>
            <a:spLocks noGrp="1"/>
          </p:cNvSpPr>
          <p:nvPr>
            <p:ph type="title" hasCustomPrompt="1"/>
          </p:nvPr>
        </p:nvSpPr>
        <p:spPr>
          <a:xfrm>
            <a:off x="452438" y="1920193"/>
            <a:ext cx="4354808" cy="1226903"/>
          </a:xfrm>
        </p:spPr>
        <p:txBody>
          <a:bodyPr lIns="0" tIns="0" rIns="0" bIns="0">
            <a:normAutofit/>
          </a:bodyPr>
          <a:lstStyle>
            <a:lvl1pPr algn="l">
              <a:lnSpc>
                <a:spcPct val="100000"/>
              </a:lnSpc>
              <a:defRPr sz="2800" b="1" i="0">
                <a:latin typeface="Montserrat SemiBold" pitchFamily="2" charset="77"/>
              </a:defRPr>
            </a:lvl1pPr>
          </a:lstStyle>
          <a:p>
            <a:r>
              <a:rPr lang="en-GB" dirty="0"/>
              <a:t>Title goes here</a:t>
            </a:r>
            <a:endParaRPr lang="en-US" dirty="0"/>
          </a:p>
        </p:txBody>
      </p:sp>
      <p:sp>
        <p:nvSpPr>
          <p:cNvPr id="7" name="Text Placeholder 3">
            <a:extLst>
              <a:ext uri="{FF2B5EF4-FFF2-40B4-BE49-F238E27FC236}">
                <a16:creationId xmlns:a16="http://schemas.microsoft.com/office/drawing/2014/main" id="{1CD30847-7A80-D45D-9EDD-30D6D1AEB320}"/>
              </a:ext>
            </a:extLst>
          </p:cNvPr>
          <p:cNvSpPr>
            <a:spLocks noGrp="1"/>
          </p:cNvSpPr>
          <p:nvPr>
            <p:ph type="body" sz="quarter" idx="12"/>
          </p:nvPr>
        </p:nvSpPr>
        <p:spPr>
          <a:xfrm>
            <a:off x="452438" y="3429000"/>
            <a:ext cx="4354512" cy="15081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8" name="Picture 7">
            <a:extLst>
              <a:ext uri="{FF2B5EF4-FFF2-40B4-BE49-F238E27FC236}">
                <a16:creationId xmlns:a16="http://schemas.microsoft.com/office/drawing/2014/main" id="{CE9DD7C1-D64F-A0B3-93D7-ECD76C00FBC9}"/>
              </a:ext>
            </a:extLst>
          </p:cNvPr>
          <p:cNvPicPr>
            <a:picLocks noChangeAspect="1"/>
          </p:cNvPicPr>
          <p:nvPr userDrawn="1"/>
        </p:nvPicPr>
        <p:blipFill rotWithShape="1">
          <a:blip r:embed="rId2"/>
          <a:srcRect r="6322"/>
          <a:stretch/>
        </p:blipFill>
        <p:spPr>
          <a:xfrm>
            <a:off x="3566899" y="435318"/>
            <a:ext cx="1027225" cy="705404"/>
          </a:xfrm>
          <a:prstGeom prst="rect">
            <a:avLst/>
          </a:prstGeom>
        </p:spPr>
      </p:pic>
      <p:pic>
        <p:nvPicPr>
          <p:cNvPr id="9" name="Picture 8">
            <a:extLst>
              <a:ext uri="{FF2B5EF4-FFF2-40B4-BE49-F238E27FC236}">
                <a16:creationId xmlns:a16="http://schemas.microsoft.com/office/drawing/2014/main" id="{33671D51-C02E-F433-29AB-980E4E0BCFDC}"/>
              </a:ext>
            </a:extLst>
          </p:cNvPr>
          <p:cNvPicPr>
            <a:picLocks noChangeAspect="1"/>
          </p:cNvPicPr>
          <p:nvPr userDrawn="1"/>
        </p:nvPicPr>
        <p:blipFill>
          <a:blip r:embed="rId3"/>
          <a:stretch>
            <a:fillRect/>
          </a:stretch>
        </p:blipFill>
        <p:spPr>
          <a:xfrm>
            <a:off x="401821" y="424415"/>
            <a:ext cx="3132652" cy="716307"/>
          </a:xfrm>
          <a:prstGeom prst="rect">
            <a:avLst/>
          </a:prstGeom>
        </p:spPr>
      </p:pic>
      <p:pic>
        <p:nvPicPr>
          <p:cNvPr id="10" name="Picture 9">
            <a:extLst>
              <a:ext uri="{FF2B5EF4-FFF2-40B4-BE49-F238E27FC236}">
                <a16:creationId xmlns:a16="http://schemas.microsoft.com/office/drawing/2014/main" id="{A259852D-FCA5-EF2B-E0C5-3095807BFFB2}"/>
              </a:ext>
            </a:extLst>
          </p:cNvPr>
          <p:cNvPicPr>
            <a:picLocks noChangeAspect="1"/>
          </p:cNvPicPr>
          <p:nvPr userDrawn="1"/>
        </p:nvPicPr>
        <p:blipFill>
          <a:blip r:embed="rId3"/>
          <a:srcRect l="31677" r="60607"/>
          <a:stretch>
            <a:fillRect/>
          </a:stretch>
        </p:blipFill>
        <p:spPr>
          <a:xfrm>
            <a:off x="3497752" y="424415"/>
            <a:ext cx="241705" cy="716307"/>
          </a:xfrm>
          <a:prstGeom prst="rect">
            <a:avLst/>
          </a:prstGeom>
        </p:spPr>
      </p:pic>
    </p:spTree>
    <p:extLst>
      <p:ext uri="{BB962C8B-B14F-4D97-AF65-F5344CB8AC3E}">
        <p14:creationId xmlns:p14="http://schemas.microsoft.com/office/powerpoint/2010/main" val="3632986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1F8F3B93-FF82-A640-B940-A5193ABE37DA}"/>
              </a:ext>
            </a:extLst>
          </p:cNvPr>
          <p:cNvCxnSpPr>
            <a:cxnSpLocks/>
          </p:cNvCxnSpPr>
          <p:nvPr userDrawn="1"/>
        </p:nvCxnSpPr>
        <p:spPr>
          <a:xfrm flipH="1">
            <a:off x="463379" y="1614240"/>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33" name="Picture Placeholder 27">
            <a:extLst>
              <a:ext uri="{FF2B5EF4-FFF2-40B4-BE49-F238E27FC236}">
                <a16:creationId xmlns:a16="http://schemas.microsoft.com/office/drawing/2014/main" id="{24C543C9-D481-9442-AF2C-CB9B075691E3}"/>
              </a:ext>
            </a:extLst>
          </p:cNvPr>
          <p:cNvSpPr>
            <a:spLocks noGrp="1"/>
          </p:cNvSpPr>
          <p:nvPr>
            <p:ph type="pic" sz="quarter" idx="11"/>
          </p:nvPr>
        </p:nvSpPr>
        <p:spPr>
          <a:xfrm>
            <a:off x="5099051" y="0"/>
            <a:ext cx="4806949"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sp>
        <p:nvSpPr>
          <p:cNvPr id="16" name="Text Placeholder 3">
            <a:extLst>
              <a:ext uri="{FF2B5EF4-FFF2-40B4-BE49-F238E27FC236}">
                <a16:creationId xmlns:a16="http://schemas.microsoft.com/office/drawing/2014/main" id="{AEAF09FA-11C3-6A42-8032-1267F1227DFB}"/>
              </a:ext>
            </a:extLst>
          </p:cNvPr>
          <p:cNvSpPr>
            <a:spLocks noGrp="1"/>
          </p:cNvSpPr>
          <p:nvPr>
            <p:ph type="body" sz="quarter" idx="15"/>
          </p:nvPr>
        </p:nvSpPr>
        <p:spPr>
          <a:xfrm>
            <a:off x="2757487" y="1899990"/>
            <a:ext cx="2049361" cy="1433004"/>
          </a:xfrm>
        </p:spPr>
        <p:txBody>
          <a:bodyPr>
            <a:normAutofit/>
          </a:bodyPr>
          <a:lstStyle>
            <a:lvl1pPr>
              <a:defRPr sz="1200"/>
            </a:lvl1pPr>
          </a:lstStyle>
          <a:p>
            <a:pPr lvl="0"/>
            <a:r>
              <a:rPr lang="en-GB"/>
              <a:t>Click to edit Master text styles</a:t>
            </a:r>
          </a:p>
        </p:txBody>
      </p:sp>
      <p:pic>
        <p:nvPicPr>
          <p:cNvPr id="11" name="Picture 10">
            <a:extLst>
              <a:ext uri="{FF2B5EF4-FFF2-40B4-BE49-F238E27FC236}">
                <a16:creationId xmlns:a16="http://schemas.microsoft.com/office/drawing/2014/main" id="{7A768E73-B085-FF4A-8F32-453D414FE047}"/>
              </a:ext>
            </a:extLst>
          </p:cNvPr>
          <p:cNvPicPr>
            <a:picLocks noChangeAspect="1"/>
          </p:cNvPicPr>
          <p:nvPr userDrawn="1"/>
        </p:nvPicPr>
        <p:blipFill>
          <a:blip r:embed="rId2"/>
          <a:stretch>
            <a:fillRect/>
          </a:stretch>
        </p:blipFill>
        <p:spPr>
          <a:xfrm>
            <a:off x="301625" y="1761362"/>
            <a:ext cx="1315640" cy="846346"/>
          </a:xfrm>
          <a:prstGeom prst="rect">
            <a:avLst/>
          </a:prstGeom>
        </p:spPr>
      </p:pic>
      <p:sp>
        <p:nvSpPr>
          <p:cNvPr id="2" name="Title 1">
            <a:extLst>
              <a:ext uri="{FF2B5EF4-FFF2-40B4-BE49-F238E27FC236}">
                <a16:creationId xmlns:a16="http://schemas.microsoft.com/office/drawing/2014/main" id="{A576499A-07DD-1A4D-9B37-472353359EAE}"/>
              </a:ext>
            </a:extLst>
          </p:cNvPr>
          <p:cNvSpPr>
            <a:spLocks noGrp="1"/>
          </p:cNvSpPr>
          <p:nvPr>
            <p:ph type="title"/>
          </p:nvPr>
        </p:nvSpPr>
        <p:spPr>
          <a:xfrm>
            <a:off x="463379" y="426787"/>
            <a:ext cx="4343571" cy="814140"/>
          </a:xfrm>
        </p:spPr>
        <p:txBody>
          <a:bodyPr/>
          <a:lstStyle/>
          <a:p>
            <a:r>
              <a:rPr lang="en-GB"/>
              <a:t>Click to edit Master title style</a:t>
            </a:r>
            <a:endParaRPr lang="en-US"/>
          </a:p>
        </p:txBody>
      </p:sp>
      <p:sp>
        <p:nvSpPr>
          <p:cNvPr id="3" name="Rectangle 2">
            <a:extLst>
              <a:ext uri="{FF2B5EF4-FFF2-40B4-BE49-F238E27FC236}">
                <a16:creationId xmlns:a16="http://schemas.microsoft.com/office/drawing/2014/main" id="{3F5B17BE-072C-A947-AE50-D6A7848C115D}"/>
              </a:ext>
            </a:extLst>
          </p:cNvPr>
          <p:cNvSpPr/>
          <p:nvPr userDrawn="1"/>
        </p:nvSpPr>
        <p:spPr>
          <a:xfrm>
            <a:off x="0" y="5876925"/>
            <a:ext cx="3562066" cy="981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A841692-7692-8144-BC4D-6A0087E526BB}"/>
              </a:ext>
            </a:extLst>
          </p:cNvPr>
          <p:cNvSpPr/>
          <p:nvPr userDrawn="1"/>
        </p:nvSpPr>
        <p:spPr>
          <a:xfrm>
            <a:off x="452438" y="6355542"/>
            <a:ext cx="2106312" cy="129138"/>
          </a:xfrm>
          <a:prstGeom prst="rect">
            <a:avLst/>
          </a:prstGeom>
        </p:spPr>
        <p:txBody>
          <a:bodyPr wrap="square" lIns="0" tIns="0" rIns="0" bIns="0">
            <a:spAutoFit/>
          </a:bodyPr>
          <a:lstStyle/>
          <a:p>
            <a:pPr marL="0" marR="0" indent="0" algn="l" defTabSz="914400" rtl="0" eaLnBrk="1" fontAlgn="auto" latinLnBrk="0" hangingPunct="1">
              <a:lnSpc>
                <a:spcPct val="110000"/>
              </a:lnSpc>
              <a:spcBef>
                <a:spcPts val="0"/>
              </a:spcBef>
              <a:spcAft>
                <a:spcPts val="0"/>
              </a:spcAft>
              <a:buClrTx/>
              <a:buSzTx/>
              <a:buFontTx/>
              <a:buNone/>
              <a:tabLst/>
              <a:defRPr/>
            </a:pPr>
            <a:r>
              <a:rPr lang="en-AU" sz="813" b="0" i="0" kern="1200" spc="33" baseline="0" dirty="0">
                <a:solidFill>
                  <a:schemeClr val="tx1"/>
                </a:solidFill>
                <a:effectLst/>
                <a:latin typeface="AvantGarde-Medium" pitchFamily="2" charset="77"/>
                <a:ea typeface="+mn-ea"/>
                <a:cs typeface="+mn-cs"/>
              </a:rPr>
              <a:t>© Commonwealth of Australia 2026 </a:t>
            </a:r>
          </a:p>
        </p:txBody>
      </p:sp>
      <p:sp>
        <p:nvSpPr>
          <p:cNvPr id="12" name="Text Placeholder 3">
            <a:extLst>
              <a:ext uri="{FF2B5EF4-FFF2-40B4-BE49-F238E27FC236}">
                <a16:creationId xmlns:a16="http://schemas.microsoft.com/office/drawing/2014/main" id="{45E58BA9-EFE9-0F4E-7A6B-89A7B18947F6}"/>
              </a:ext>
            </a:extLst>
          </p:cNvPr>
          <p:cNvSpPr>
            <a:spLocks noGrp="1"/>
          </p:cNvSpPr>
          <p:nvPr>
            <p:ph type="body" sz="quarter" idx="16"/>
          </p:nvPr>
        </p:nvSpPr>
        <p:spPr>
          <a:xfrm>
            <a:off x="2757487" y="3863223"/>
            <a:ext cx="2049361" cy="1835479"/>
          </a:xfrm>
        </p:spPr>
        <p:txBody>
          <a:bodyPr>
            <a:normAutofit/>
          </a:bodyPr>
          <a:lstStyle>
            <a:lvl1pPr>
              <a:defRPr sz="1200"/>
            </a:lvl1pPr>
          </a:lstStyle>
          <a:p>
            <a:pPr lvl="0"/>
            <a:r>
              <a:rPr lang="en-GB" dirty="0"/>
              <a:t>Click to edit Master text styles</a:t>
            </a:r>
          </a:p>
        </p:txBody>
      </p:sp>
      <p:cxnSp>
        <p:nvCxnSpPr>
          <p:cNvPr id="6" name="Straight Connector 5">
            <a:extLst>
              <a:ext uri="{FF2B5EF4-FFF2-40B4-BE49-F238E27FC236}">
                <a16:creationId xmlns:a16="http://schemas.microsoft.com/office/drawing/2014/main" id="{6965FD24-5545-EA66-8700-D71ACB01FF66}"/>
              </a:ext>
            </a:extLst>
          </p:cNvPr>
          <p:cNvCxnSpPr>
            <a:cxnSpLocks/>
          </p:cNvCxnSpPr>
          <p:nvPr userDrawn="1"/>
        </p:nvCxnSpPr>
        <p:spPr>
          <a:xfrm flipH="1">
            <a:off x="463379" y="3577475"/>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4AFAC66-A1F1-2A2E-8E07-FDC57FE5C925}"/>
              </a:ext>
            </a:extLst>
          </p:cNvPr>
          <p:cNvCxnSpPr>
            <a:cxnSpLocks/>
          </p:cNvCxnSpPr>
          <p:nvPr userDrawn="1"/>
        </p:nvCxnSpPr>
        <p:spPr>
          <a:xfrm flipH="1">
            <a:off x="452438" y="5943185"/>
            <a:ext cx="4354512"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CF8589EF-1D9C-489C-1432-E5621C790558}"/>
              </a:ext>
            </a:extLst>
          </p:cNvPr>
          <p:cNvPicPr>
            <a:picLocks noChangeAspect="1"/>
          </p:cNvPicPr>
          <p:nvPr userDrawn="1"/>
        </p:nvPicPr>
        <p:blipFill>
          <a:blip r:embed="rId3"/>
          <a:srcRect l="38716" t="21087" b="23498"/>
          <a:stretch>
            <a:fillRect/>
          </a:stretch>
        </p:blipFill>
        <p:spPr>
          <a:xfrm>
            <a:off x="452438" y="3893215"/>
            <a:ext cx="1824989" cy="380820"/>
          </a:xfrm>
          <a:prstGeom prst="rect">
            <a:avLst/>
          </a:prstGeom>
        </p:spPr>
      </p:pic>
    </p:spTree>
    <p:extLst>
      <p:ext uri="{BB962C8B-B14F-4D97-AF65-F5344CB8AC3E}">
        <p14:creationId xmlns:p14="http://schemas.microsoft.com/office/powerpoint/2010/main" val="421467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D15BD0-A1D5-6D42-89C8-416B13DD29B9}"/>
              </a:ext>
            </a:extLst>
          </p:cNvPr>
          <p:cNvSpPr>
            <a:spLocks noGrp="1"/>
          </p:cNvSpPr>
          <p:nvPr>
            <p:ph type="title"/>
          </p:nvPr>
        </p:nvSpPr>
        <p:spPr>
          <a:xfrm>
            <a:off x="452632" y="445477"/>
            <a:ext cx="9000931" cy="81414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9" name="Text Placeholder 8">
            <a:extLst>
              <a:ext uri="{FF2B5EF4-FFF2-40B4-BE49-F238E27FC236}">
                <a16:creationId xmlns:a16="http://schemas.microsoft.com/office/drawing/2014/main" id="{42E9DC3D-A86D-5540-AF3E-0B833B9DD3A8}"/>
              </a:ext>
            </a:extLst>
          </p:cNvPr>
          <p:cNvSpPr>
            <a:spLocks noGrp="1"/>
          </p:cNvSpPr>
          <p:nvPr>
            <p:ph type="body" idx="1"/>
          </p:nvPr>
        </p:nvSpPr>
        <p:spPr>
          <a:xfrm>
            <a:off x="452438" y="1614240"/>
            <a:ext cx="9001124" cy="444366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4" name="Picture 3">
            <a:extLst>
              <a:ext uri="{FF2B5EF4-FFF2-40B4-BE49-F238E27FC236}">
                <a16:creationId xmlns:a16="http://schemas.microsoft.com/office/drawing/2014/main" id="{BB492FFF-27CC-4C88-66E0-15D586A21C12}"/>
              </a:ext>
            </a:extLst>
          </p:cNvPr>
          <p:cNvPicPr>
            <a:picLocks noChangeAspect="1"/>
          </p:cNvPicPr>
          <p:nvPr userDrawn="1"/>
        </p:nvPicPr>
        <p:blipFill>
          <a:blip r:embed="rId8"/>
          <a:srcRect l="40550" r="47578"/>
          <a:stretch>
            <a:fillRect/>
          </a:stretch>
        </p:blipFill>
        <p:spPr>
          <a:xfrm>
            <a:off x="872250" y="6227956"/>
            <a:ext cx="402355" cy="551684"/>
          </a:xfrm>
          <a:prstGeom prst="rect">
            <a:avLst/>
          </a:prstGeom>
        </p:spPr>
      </p:pic>
      <p:pic>
        <p:nvPicPr>
          <p:cNvPr id="13" name="Picture 12">
            <a:extLst>
              <a:ext uri="{FF2B5EF4-FFF2-40B4-BE49-F238E27FC236}">
                <a16:creationId xmlns:a16="http://schemas.microsoft.com/office/drawing/2014/main" id="{428E7369-9308-2598-4F81-C0415ECACCFF}"/>
              </a:ext>
            </a:extLst>
          </p:cNvPr>
          <p:cNvPicPr>
            <a:picLocks noChangeAspect="1"/>
          </p:cNvPicPr>
          <p:nvPr userDrawn="1"/>
        </p:nvPicPr>
        <p:blipFill>
          <a:blip r:embed="rId9"/>
          <a:stretch>
            <a:fillRect/>
          </a:stretch>
        </p:blipFill>
        <p:spPr>
          <a:xfrm>
            <a:off x="452438" y="6283453"/>
            <a:ext cx="356544" cy="356544"/>
          </a:xfrm>
          <a:prstGeom prst="rect">
            <a:avLst/>
          </a:prstGeom>
        </p:spPr>
      </p:pic>
    </p:spTree>
    <p:extLst>
      <p:ext uri="{BB962C8B-B14F-4D97-AF65-F5344CB8AC3E}">
        <p14:creationId xmlns:p14="http://schemas.microsoft.com/office/powerpoint/2010/main" val="2703143505"/>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60" r:id="rId3"/>
    <p:sldLayoutId id="2147483661" r:id="rId4"/>
    <p:sldLayoutId id="2147483657" r:id="rId5"/>
    <p:sldLayoutId id="2147483658" r:id="rId6"/>
  </p:sldLayoutIdLst>
  <p:hf hdr="0" ftr="0" dt="0"/>
  <p:txStyles>
    <p:titleStyle>
      <a:lvl1pPr algn="ctr" defTabSz="742950" rtl="0" eaLnBrk="1" latinLnBrk="0" hangingPunct="1">
        <a:lnSpc>
          <a:spcPct val="90000"/>
        </a:lnSpc>
        <a:spcBef>
          <a:spcPct val="0"/>
        </a:spcBef>
        <a:buNone/>
        <a:defRPr sz="1600" b="0" i="0" kern="1200" spc="81" baseline="0">
          <a:solidFill>
            <a:schemeClr val="tx1"/>
          </a:solidFill>
          <a:latin typeface="Montserrat SemiBold" pitchFamily="2" charset="77"/>
          <a:ea typeface="+mj-ea"/>
          <a:cs typeface="+mj-cs"/>
        </a:defRPr>
      </a:lvl1pPr>
    </p:titleStyle>
    <p:bodyStyle>
      <a:lvl1pPr marL="0" indent="0" algn="l" defTabSz="742950" rtl="0" eaLnBrk="1" latinLnBrk="0" hangingPunct="1">
        <a:lnSpc>
          <a:spcPct val="110000"/>
        </a:lnSpc>
        <a:spcBef>
          <a:spcPts val="813"/>
        </a:spcBef>
        <a:buFont typeface="Arial" panose="020B0604020202020204" pitchFamily="34" charset="0"/>
        <a:buNone/>
        <a:defRPr sz="16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3" orient="horz" pos="504" userDrawn="1">
          <p15:clr>
            <a:srgbClr val="F26B43"/>
          </p15:clr>
        </p15:guide>
        <p15:guide id="4" pos="5955" userDrawn="1">
          <p15:clr>
            <a:srgbClr val="F26B43"/>
          </p15:clr>
        </p15:guide>
        <p15:guide id="5" orient="horz" pos="3816" userDrawn="1">
          <p15:clr>
            <a:srgbClr val="F26B43"/>
          </p15:clr>
        </p15:guide>
        <p15:guide id="6" orient="horz" pos="663" userDrawn="1">
          <p15:clr>
            <a:srgbClr val="F26B43"/>
          </p15:clr>
        </p15:guide>
        <p15:guide id="7" pos="285" userDrawn="1">
          <p15:clr>
            <a:srgbClr val="F26B43"/>
          </p15:clr>
        </p15:guide>
        <p15:guide id="8" pos="3029" userDrawn="1">
          <p15:clr>
            <a:srgbClr val="F26B43"/>
          </p15:clr>
        </p15:guide>
        <p15:guide id="9" pos="3211" userDrawn="1">
          <p15:clr>
            <a:srgbClr val="F26B43"/>
          </p15:clr>
        </p15:guide>
        <p15:guide id="10" pos="1555" userDrawn="1">
          <p15:clr>
            <a:srgbClr val="F26B43"/>
          </p15:clr>
        </p15:guide>
        <p15:guide id="11" pos="1737" userDrawn="1">
          <p15:clr>
            <a:srgbClr val="F26B43"/>
          </p15:clr>
        </p15:guide>
        <p15:guide id="12" pos="4685" userDrawn="1">
          <p15:clr>
            <a:srgbClr val="F26B43"/>
          </p15:clr>
        </p15:guide>
        <p15:guide id="13" pos="4503" userDrawn="1">
          <p15:clr>
            <a:srgbClr val="F26B43"/>
          </p15:clr>
        </p15:guide>
        <p15:guide id="14" pos="3120" userDrawn="1">
          <p15:clr>
            <a:srgbClr val="FDE53C"/>
          </p15:clr>
        </p15:guide>
        <p15:guide id="15" orient="horz" pos="2840" userDrawn="1">
          <p15:clr>
            <a:srgbClr val="F26B43"/>
          </p15:clr>
        </p15:guide>
        <p15:guide id="16" orient="horz" pos="255" userDrawn="1">
          <p15:clr>
            <a:srgbClr val="F26B43"/>
          </p15:clr>
        </p15:guide>
        <p15:guide id="17" orient="horz" pos="4178" userDrawn="1">
          <p15:clr>
            <a:srgbClr val="F26B43"/>
          </p15:clr>
        </p15:guide>
        <p15:guide id="18"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www.childsafety.gov.au/"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mailto:NationalOfficeforChildSafety@ag.gov.au" TargetMode="External"/><Relationship Id="rId5" Type="http://schemas.openxmlformats.org/officeDocument/2006/relationships/hyperlink" Target="http://www.amaze.org.au/" TargetMode="External"/><Relationship Id="rId4" Type="http://schemas.openxmlformats.org/officeDocument/2006/relationships/hyperlink" Target="mailto:info@amaze.org.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5" descr="A young child smiling with her hands on her hips&#10;&#10;AI-generated content may be incorrect.">
            <a:extLst>
              <a:ext uri="{FF2B5EF4-FFF2-40B4-BE49-F238E27FC236}">
                <a16:creationId xmlns:a16="http://schemas.microsoft.com/office/drawing/2014/main" id="{3F5873ED-9078-884A-1CE3-A5F3A246519A}"/>
              </a:ext>
            </a:extLst>
          </p:cNvPr>
          <p:cNvPicPr>
            <a:picLocks noGrp="1" noChangeAspect="1"/>
          </p:cNvPicPr>
          <p:nvPr>
            <p:ph type="pic" sz="quarter" idx="11"/>
          </p:nvPr>
        </p:nvPicPr>
        <p:blipFill>
          <a:blip r:embed="rId2"/>
          <a:srcRect l="10553" r="42719"/>
          <a:stretch>
            <a:fillRect/>
          </a:stretch>
        </p:blipFill>
        <p:spPr>
          <a:xfrm>
            <a:off x="5098755" y="0"/>
            <a:ext cx="4807245" cy="6858000"/>
          </a:xfrm>
          <a:prstGeom prst="rect">
            <a:avLst/>
          </a:prstGeom>
        </p:spPr>
      </p:pic>
      <p:sp>
        <p:nvSpPr>
          <p:cNvPr id="4" name="Title 3">
            <a:extLst>
              <a:ext uri="{FF2B5EF4-FFF2-40B4-BE49-F238E27FC236}">
                <a16:creationId xmlns:a16="http://schemas.microsoft.com/office/drawing/2014/main" id="{4960E31C-AA64-3045-B24D-CA0C76343361}"/>
              </a:ext>
            </a:extLst>
          </p:cNvPr>
          <p:cNvSpPr>
            <a:spLocks noGrp="1"/>
          </p:cNvSpPr>
          <p:nvPr>
            <p:ph type="title"/>
          </p:nvPr>
        </p:nvSpPr>
        <p:spPr/>
        <p:txBody>
          <a:bodyPr/>
          <a:lstStyle/>
          <a:p>
            <a:pPr>
              <a:tabLst>
                <a:tab pos="619125" algn="l"/>
              </a:tabLst>
            </a:pPr>
            <a:r>
              <a:rPr lang="en-US" dirty="0"/>
              <a:t>How to share my ideas and suggestions</a:t>
            </a:r>
            <a:endParaRPr lang="en-US" dirty="0">
              <a:latin typeface="Montserrat SemiBold" pitchFamily="2" charset="77"/>
            </a:endParaRPr>
          </a:p>
        </p:txBody>
      </p:sp>
      <p:sp>
        <p:nvSpPr>
          <p:cNvPr id="5" name="TextBox 4">
            <a:extLst>
              <a:ext uri="{FF2B5EF4-FFF2-40B4-BE49-F238E27FC236}">
                <a16:creationId xmlns:a16="http://schemas.microsoft.com/office/drawing/2014/main" id="{CB91AF40-94F5-CB18-F1B9-A2DC4D404296}"/>
              </a:ext>
            </a:extLst>
          </p:cNvPr>
          <p:cNvSpPr txBox="1"/>
          <p:nvPr/>
        </p:nvSpPr>
        <p:spPr>
          <a:xfrm>
            <a:off x="457199" y="3537763"/>
            <a:ext cx="4222865" cy="1960436"/>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A child safe organisation means children and young people can contribute and actively participate in building an organisational culture that is safe for them. This means providing ways for children and young people to give feedback. </a:t>
            </a:r>
          </a:p>
          <a:p>
            <a:pPr algn="ctr"/>
            <a:endParaRPr lang="en-AU" sz="1400" i="1" dirty="0">
              <a:latin typeface="Avenir Book" panose="02000503020000020003" pitchFamily="2" charset="0"/>
              <a:ea typeface="Helvetica Neue" panose="02000503000000020004" pitchFamily="2" charset="0"/>
              <a:cs typeface="Helvetica Neue" panose="02000503000000020004" pitchFamily="2" charset="0"/>
            </a:endParaRPr>
          </a:p>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This social script is a way to teach children how to share their ideas within an organisation.</a:t>
            </a:r>
          </a:p>
        </p:txBody>
      </p:sp>
    </p:spTree>
    <p:extLst>
      <p:ext uri="{BB962C8B-B14F-4D97-AF65-F5344CB8AC3E}">
        <p14:creationId xmlns:p14="http://schemas.microsoft.com/office/powerpoint/2010/main" val="41076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5567167-740B-3ACE-986C-4EBD8D85EB19}"/>
              </a:ext>
            </a:extLst>
          </p:cNvPr>
          <p:cNvSpPr>
            <a:spLocks noGrp="1"/>
          </p:cNvSpPr>
          <p:nvPr>
            <p:ph type="body" sz="quarter" idx="16"/>
          </p:nvPr>
        </p:nvSpPr>
        <p:spPr/>
        <p:txBody>
          <a:bodyPr>
            <a:normAutofit/>
          </a:bodyPr>
          <a:lstStyle/>
          <a:p>
            <a:pPr algn="l"/>
            <a:r>
              <a:rPr lang="en-AU" dirty="0"/>
              <a:t>At </a:t>
            </a:r>
            <a:r>
              <a:rPr lang="en-AU" b="1" dirty="0"/>
              <a:t>[insert organisation name/type], </a:t>
            </a:r>
            <a:r>
              <a:rPr lang="en-AU" dirty="0"/>
              <a:t>I can share my ideas. </a:t>
            </a:r>
          </a:p>
          <a:p>
            <a:pPr algn="l"/>
            <a:r>
              <a:rPr lang="en-AU" dirty="0"/>
              <a:t>I might have ideas about how to make things better. </a:t>
            </a:r>
          </a:p>
          <a:p>
            <a:pPr algn="l"/>
            <a:endParaRPr lang="en-AU" sz="1800" dirty="0"/>
          </a:p>
        </p:txBody>
      </p:sp>
      <p:pic>
        <p:nvPicPr>
          <p:cNvPr id="8" name="Picture Placeholder 7">
            <a:extLst>
              <a:ext uri="{FF2B5EF4-FFF2-40B4-BE49-F238E27FC236}">
                <a16:creationId xmlns:a16="http://schemas.microsoft.com/office/drawing/2014/main" id="{CDBCAE93-B98B-2056-5190-42AB0C663B17}"/>
              </a:ext>
            </a:extLst>
          </p:cNvPr>
          <p:cNvPicPr>
            <a:picLocks noGrp="1" noChangeAspect="1"/>
          </p:cNvPicPr>
          <p:nvPr>
            <p:ph type="pic" sz="quarter" idx="11"/>
          </p:nvPr>
        </p:nvPicPr>
        <p:blipFill>
          <a:blip r:embed="rId2"/>
          <a:srcRect l="3212" r="3212"/>
          <a:stretch>
            <a:fillRect/>
          </a:stretch>
        </p:blipFill>
        <p:spPr>
          <a:prstGeom prst="rect">
            <a:avLst/>
          </a:prstGeom>
        </p:spPr>
      </p:pic>
    </p:spTree>
    <p:extLst>
      <p:ext uri="{BB962C8B-B14F-4D97-AF65-F5344CB8AC3E}">
        <p14:creationId xmlns:p14="http://schemas.microsoft.com/office/powerpoint/2010/main" val="335886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452D6-EADA-2A33-CB49-B45355510B6D}"/>
              </a:ext>
            </a:extLst>
          </p:cNvPr>
          <p:cNvSpPr>
            <a:spLocks noGrp="1"/>
          </p:cNvSpPr>
          <p:nvPr>
            <p:ph type="body" sz="quarter" idx="16"/>
          </p:nvPr>
        </p:nvSpPr>
        <p:spPr/>
        <p:txBody>
          <a:bodyPr/>
          <a:lstStyle/>
          <a:p>
            <a:r>
              <a:rPr lang="en-AU" dirty="0"/>
              <a:t>If I have an idea I want to share, I can put it in the ideas box. </a:t>
            </a:r>
          </a:p>
          <a:p>
            <a:r>
              <a:rPr lang="en-AU" dirty="0"/>
              <a:t>I can also talk to </a:t>
            </a:r>
            <a:r>
              <a:rPr lang="en-AU" b="1" dirty="0"/>
              <a:t>[insert staff member’s name] </a:t>
            </a:r>
            <a:r>
              <a:rPr lang="en-AU" dirty="0"/>
              <a:t>about my ideas and suggestions. </a:t>
            </a:r>
          </a:p>
        </p:txBody>
      </p:sp>
      <p:pic>
        <p:nvPicPr>
          <p:cNvPr id="10" name="Picture Placeholder 9">
            <a:extLst>
              <a:ext uri="{FF2B5EF4-FFF2-40B4-BE49-F238E27FC236}">
                <a16:creationId xmlns:a16="http://schemas.microsoft.com/office/drawing/2014/main" id="{D87E056E-0E5B-1EB6-BD07-5FEB06D57889}"/>
              </a:ext>
            </a:extLst>
          </p:cNvPr>
          <p:cNvPicPr>
            <a:picLocks noGrp="1" noChangeAspect="1"/>
          </p:cNvPicPr>
          <p:nvPr>
            <p:ph type="pic" sz="quarter" idx="11"/>
          </p:nvPr>
        </p:nvPicPr>
        <p:blipFill>
          <a:blip r:embed="rId2"/>
          <a:srcRect t="1664" b="1664"/>
          <a:stretch>
            <a:fillRect/>
          </a:stretch>
        </p:blipFill>
        <p:spPr>
          <a:xfrm>
            <a:off x="452438" y="461767"/>
            <a:ext cx="9001125" cy="3710574"/>
          </a:xfrm>
          <a:prstGeom prst="rect">
            <a:avLst/>
          </a:prstGeom>
        </p:spPr>
      </p:pic>
      <p:sp>
        <p:nvSpPr>
          <p:cNvPr id="12" name="TextBox 11">
            <a:extLst>
              <a:ext uri="{FF2B5EF4-FFF2-40B4-BE49-F238E27FC236}">
                <a16:creationId xmlns:a16="http://schemas.microsoft.com/office/drawing/2014/main" id="{9F6BC720-83BA-AAC1-CB7E-E0EE46E66F1E}"/>
              </a:ext>
            </a:extLst>
          </p:cNvPr>
          <p:cNvSpPr txBox="1"/>
          <p:nvPr/>
        </p:nvSpPr>
        <p:spPr>
          <a:xfrm>
            <a:off x="6605643" y="242927"/>
            <a:ext cx="3089078" cy="1960436"/>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In this example, there is an ideas box where children can write or draw their ideas. A staff member has also been identified as an alternative option for feedback. It is important that there are multiple options for feedback, so it is accessible for everyone. </a:t>
            </a:r>
          </a:p>
        </p:txBody>
      </p:sp>
    </p:spTree>
    <p:extLst>
      <p:ext uri="{BB962C8B-B14F-4D97-AF65-F5344CB8AC3E}">
        <p14:creationId xmlns:p14="http://schemas.microsoft.com/office/powerpoint/2010/main" val="198825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B46DC-DCC5-B190-07DF-2BC6CCC63CF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FF482D1-C6E1-E46E-8A55-1B8C4F638D36}"/>
              </a:ext>
            </a:extLst>
          </p:cNvPr>
          <p:cNvSpPr>
            <a:spLocks noGrp="1"/>
          </p:cNvSpPr>
          <p:nvPr>
            <p:ph type="body" sz="quarter" idx="16"/>
          </p:nvPr>
        </p:nvSpPr>
        <p:spPr/>
        <p:txBody>
          <a:bodyPr/>
          <a:lstStyle/>
          <a:p>
            <a:r>
              <a:rPr lang="en-US" dirty="0"/>
              <a:t>If I don’t understand something, I can say something like “This is hard for me, I need help.”</a:t>
            </a:r>
          </a:p>
        </p:txBody>
      </p:sp>
      <p:pic>
        <p:nvPicPr>
          <p:cNvPr id="5" name="Picture Placeholder 5" descr="A young child with her hand on her chin&#10;&#10;AI-generated content may be incorrect.">
            <a:extLst>
              <a:ext uri="{FF2B5EF4-FFF2-40B4-BE49-F238E27FC236}">
                <a16:creationId xmlns:a16="http://schemas.microsoft.com/office/drawing/2014/main" id="{B2AA8531-26CE-67BB-A33E-A0CD2FD7233E}"/>
              </a:ext>
            </a:extLst>
          </p:cNvPr>
          <p:cNvPicPr>
            <a:picLocks noGrp="1" noChangeAspect="1"/>
          </p:cNvPicPr>
          <p:nvPr>
            <p:ph type="pic" sz="quarter" idx="11"/>
          </p:nvPr>
        </p:nvPicPr>
        <p:blipFill>
          <a:blip r:embed="rId2"/>
          <a:srcRect t="19035" b="19035"/>
          <a:stretch>
            <a:fillRect/>
          </a:stretch>
        </p:blipFill>
        <p:spPr>
          <a:prstGeom prst="rect">
            <a:avLst/>
          </a:prstGeom>
        </p:spPr>
      </p:pic>
      <p:sp>
        <p:nvSpPr>
          <p:cNvPr id="6" name="TextBox 5">
            <a:extLst>
              <a:ext uri="{FF2B5EF4-FFF2-40B4-BE49-F238E27FC236}">
                <a16:creationId xmlns:a16="http://schemas.microsoft.com/office/drawing/2014/main" id="{9A97BB9E-1D97-FD1B-BD45-78B53079C7F4}"/>
              </a:ext>
            </a:extLst>
          </p:cNvPr>
          <p:cNvSpPr txBox="1"/>
          <p:nvPr/>
        </p:nvSpPr>
        <p:spPr>
          <a:xfrm>
            <a:off x="270157" y="275490"/>
            <a:ext cx="3089078" cy="1742909"/>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Children and young people may not know what kinds of things they can share feedback on. This social script has several ideas for topics children might want to raise with the organisation. This helps teach self-advocacy skills. </a:t>
            </a:r>
          </a:p>
        </p:txBody>
      </p:sp>
    </p:spTree>
    <p:extLst>
      <p:ext uri="{BB962C8B-B14F-4D97-AF65-F5344CB8AC3E}">
        <p14:creationId xmlns:p14="http://schemas.microsoft.com/office/powerpoint/2010/main" val="85048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AAA64-471F-2124-B9D7-7A2D2F1569C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860D5D5-A9B1-1504-E7C0-8C5EEAD2E4A8}"/>
              </a:ext>
            </a:extLst>
          </p:cNvPr>
          <p:cNvSpPr>
            <a:spLocks noGrp="1"/>
          </p:cNvSpPr>
          <p:nvPr>
            <p:ph type="body" sz="quarter" idx="16"/>
          </p:nvPr>
        </p:nvSpPr>
        <p:spPr/>
        <p:txBody>
          <a:bodyPr/>
          <a:lstStyle/>
          <a:p>
            <a:r>
              <a:rPr lang="en-US" dirty="0"/>
              <a:t>If something is unfair, I can say something like “I think I was treated differently. Can we talk about it?”</a:t>
            </a:r>
          </a:p>
        </p:txBody>
      </p:sp>
      <p:pic>
        <p:nvPicPr>
          <p:cNvPr id="6" name="Picture Placeholder 3">
            <a:extLst>
              <a:ext uri="{FF2B5EF4-FFF2-40B4-BE49-F238E27FC236}">
                <a16:creationId xmlns:a16="http://schemas.microsoft.com/office/drawing/2014/main" id="{9E7EF657-64FB-AA36-EDBD-964D86A48912}"/>
              </a:ext>
            </a:extLst>
          </p:cNvPr>
          <p:cNvPicPr>
            <a:picLocks noGrp="1" noChangeAspect="1"/>
          </p:cNvPicPr>
          <p:nvPr>
            <p:ph type="pic" sz="quarter" idx="11"/>
          </p:nvPr>
        </p:nvPicPr>
        <p:blipFill rotWithShape="1">
          <a:blip r:embed="rId2"/>
          <a:srcRect t="18076" r="5238" b="23314"/>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819381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F99E-6B25-C6B4-9972-2F82EE8D341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0ACE9D7-1209-DB31-DEF6-C1B786B00E49}"/>
              </a:ext>
            </a:extLst>
          </p:cNvPr>
          <p:cNvSpPr>
            <a:spLocks noGrp="1"/>
          </p:cNvSpPr>
          <p:nvPr>
            <p:ph type="body" sz="quarter" idx="16"/>
          </p:nvPr>
        </p:nvSpPr>
        <p:spPr/>
        <p:txBody>
          <a:bodyPr/>
          <a:lstStyle/>
          <a:p>
            <a:r>
              <a:rPr lang="en-AU" dirty="0"/>
              <a:t>If I feel left out or if someone else was left out, </a:t>
            </a:r>
            <a:r>
              <a:rPr lang="en-US" dirty="0"/>
              <a:t>I can say something like “I feel upset because I didn’t get a turn. Can we talk about it?”</a:t>
            </a:r>
            <a:r>
              <a:rPr lang="en-AU" dirty="0"/>
              <a:t> </a:t>
            </a:r>
          </a:p>
        </p:txBody>
      </p:sp>
      <p:pic>
        <p:nvPicPr>
          <p:cNvPr id="5" name="Picture Placeholder 3" descr="A child sitting on the floor&#10;&#10;AI-generated content may be incorrect.">
            <a:extLst>
              <a:ext uri="{FF2B5EF4-FFF2-40B4-BE49-F238E27FC236}">
                <a16:creationId xmlns:a16="http://schemas.microsoft.com/office/drawing/2014/main" id="{7F8CA6FA-9340-E2DC-2269-56724CB03AE2}"/>
              </a:ext>
            </a:extLst>
          </p:cNvPr>
          <p:cNvPicPr>
            <a:picLocks noGrp="1" noChangeAspect="1"/>
          </p:cNvPicPr>
          <p:nvPr>
            <p:ph type="pic" sz="quarter" idx="11"/>
          </p:nvPr>
        </p:nvPicPr>
        <p:blipFill>
          <a:blip r:embed="rId2"/>
          <a:srcRect t="19035" b="19035"/>
          <a:stretch>
            <a:fillRect/>
          </a:stretch>
        </p:blipFill>
        <p:spPr>
          <a:prstGeom prst="rect">
            <a:avLst/>
          </a:prstGeom>
        </p:spPr>
      </p:pic>
    </p:spTree>
    <p:extLst>
      <p:ext uri="{BB962C8B-B14F-4D97-AF65-F5344CB8AC3E}">
        <p14:creationId xmlns:p14="http://schemas.microsoft.com/office/powerpoint/2010/main" val="147550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9889-9180-2984-6E61-42FFAD9A424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6BEEBFF-C0D8-D06A-7C73-24C9802338C8}"/>
              </a:ext>
            </a:extLst>
          </p:cNvPr>
          <p:cNvSpPr>
            <a:spLocks noGrp="1"/>
          </p:cNvSpPr>
          <p:nvPr>
            <p:ph type="body" sz="quarter" idx="16"/>
          </p:nvPr>
        </p:nvSpPr>
        <p:spPr/>
        <p:txBody>
          <a:bodyPr/>
          <a:lstStyle/>
          <a:p>
            <a:r>
              <a:rPr lang="en-AU" dirty="0"/>
              <a:t>If I don’t like something, I can say something like “I don’t like this. Can I do something different?”</a:t>
            </a:r>
          </a:p>
        </p:txBody>
      </p:sp>
      <p:pic>
        <p:nvPicPr>
          <p:cNvPr id="7" name="Picture Placeholder 6">
            <a:extLst>
              <a:ext uri="{FF2B5EF4-FFF2-40B4-BE49-F238E27FC236}">
                <a16:creationId xmlns:a16="http://schemas.microsoft.com/office/drawing/2014/main" id="{3B8C0474-4A36-3708-BAB2-0F30A0F10592}"/>
              </a:ext>
            </a:extLst>
          </p:cNvPr>
          <p:cNvPicPr>
            <a:picLocks noGrp="1" noChangeAspect="1"/>
          </p:cNvPicPr>
          <p:nvPr>
            <p:ph type="pic" sz="quarter" idx="11"/>
          </p:nvPr>
        </p:nvPicPr>
        <p:blipFill>
          <a:blip r:embed="rId2"/>
          <a:srcRect t="19087" b="19087"/>
          <a:stretch>
            <a:fillRect/>
          </a:stretch>
        </p:blipFill>
        <p:spPr>
          <a:prstGeom prst="rect">
            <a:avLst/>
          </a:prstGeom>
        </p:spPr>
      </p:pic>
    </p:spTree>
    <p:extLst>
      <p:ext uri="{BB962C8B-B14F-4D97-AF65-F5344CB8AC3E}">
        <p14:creationId xmlns:p14="http://schemas.microsoft.com/office/powerpoint/2010/main" val="381052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7FF54-34E1-EF98-A671-74BF6913E3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7512FAC-63CF-BA8E-FEC8-FA18ECD9D10B}"/>
              </a:ext>
            </a:extLst>
          </p:cNvPr>
          <p:cNvSpPr>
            <a:spLocks noGrp="1"/>
          </p:cNvSpPr>
          <p:nvPr>
            <p:ph type="body" sz="quarter" idx="16"/>
          </p:nvPr>
        </p:nvSpPr>
        <p:spPr/>
        <p:txBody>
          <a:bodyPr/>
          <a:lstStyle/>
          <a:p>
            <a:r>
              <a:rPr lang="en-AU" dirty="0"/>
              <a:t>If I have an idea to make something better, I can say something like “Can I tell you about an idea I have?” </a:t>
            </a:r>
          </a:p>
        </p:txBody>
      </p:sp>
      <p:pic>
        <p:nvPicPr>
          <p:cNvPr id="5" name="Picture Placeholder 3" descr="A young child giving a thumbs up&#10;&#10;AI-generated content may be incorrect.">
            <a:extLst>
              <a:ext uri="{FF2B5EF4-FFF2-40B4-BE49-F238E27FC236}">
                <a16:creationId xmlns:a16="http://schemas.microsoft.com/office/drawing/2014/main" id="{8AF59F4F-6D9D-34FE-7F61-AA313CD3E83C}"/>
              </a:ext>
            </a:extLst>
          </p:cNvPr>
          <p:cNvPicPr>
            <a:picLocks noGrp="1" noChangeAspect="1"/>
          </p:cNvPicPr>
          <p:nvPr>
            <p:ph type="pic" sz="quarter" idx="11"/>
          </p:nvPr>
        </p:nvPicPr>
        <p:blipFill>
          <a:blip r:embed="rId2"/>
          <a:srcRect t="10199" b="27974"/>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3067062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0E46B-9594-2F08-7450-8BAE7DF032A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E2C0A41-FC05-7098-D70C-BD9DF5BCE909}"/>
              </a:ext>
            </a:extLst>
          </p:cNvPr>
          <p:cNvSpPr>
            <a:spLocks noGrp="1"/>
          </p:cNvSpPr>
          <p:nvPr>
            <p:ph type="body" sz="quarter" idx="16"/>
          </p:nvPr>
        </p:nvSpPr>
        <p:spPr/>
        <p:txBody>
          <a:bodyPr/>
          <a:lstStyle/>
          <a:p>
            <a:r>
              <a:rPr lang="en-AU" dirty="0"/>
              <a:t>If someone does something that makes me feel unsafe, I can say something like “</a:t>
            </a:r>
            <a:r>
              <a:rPr lang="en-AU" b="1" dirty="0"/>
              <a:t>[insert name]</a:t>
            </a:r>
            <a:r>
              <a:rPr lang="en-AU" dirty="0"/>
              <a:t> did something I didn’t like, can you help me?”</a:t>
            </a:r>
          </a:p>
        </p:txBody>
      </p:sp>
      <p:pic>
        <p:nvPicPr>
          <p:cNvPr id="6" name="Picture Placeholder 3" descr="A person and a child coloring&#10;&#10;AI-generated content may be incorrect.">
            <a:extLst>
              <a:ext uri="{FF2B5EF4-FFF2-40B4-BE49-F238E27FC236}">
                <a16:creationId xmlns:a16="http://schemas.microsoft.com/office/drawing/2014/main" id="{347F0CC1-E7BF-C779-98A0-CE462381DE74}"/>
              </a:ext>
            </a:extLst>
          </p:cNvPr>
          <p:cNvPicPr>
            <a:picLocks noGrp="1" noChangeAspect="1"/>
          </p:cNvPicPr>
          <p:nvPr>
            <p:ph type="pic" sz="quarter" idx="11"/>
          </p:nvPr>
        </p:nvPicPr>
        <p:blipFill>
          <a:blip r:embed="rId2"/>
          <a:srcRect t="5464" b="21262"/>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1166864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1F8AC-F4EB-357F-706C-DC36A92BC06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9E83A93-F795-9A4A-2B86-1BC72A9F7A49}"/>
              </a:ext>
            </a:extLst>
          </p:cNvPr>
          <p:cNvSpPr>
            <a:spLocks noGrp="1"/>
          </p:cNvSpPr>
          <p:nvPr>
            <p:ph type="body" sz="quarter" idx="16"/>
          </p:nvPr>
        </p:nvSpPr>
        <p:spPr/>
        <p:txBody>
          <a:bodyPr/>
          <a:lstStyle/>
          <a:p>
            <a:r>
              <a:rPr lang="en-AU" dirty="0"/>
              <a:t>Adults at </a:t>
            </a:r>
            <a:r>
              <a:rPr lang="en-AU" b="1" dirty="0"/>
              <a:t>[insert organisation name/type], </a:t>
            </a:r>
            <a:r>
              <a:rPr lang="en-AU" dirty="0"/>
              <a:t>should listen to me, take my ideas seriously and explain what will happen next.  </a:t>
            </a:r>
          </a:p>
          <a:p>
            <a:r>
              <a:rPr lang="en-AU" dirty="0"/>
              <a:t>They might not change everything, but my ideas still matter. </a:t>
            </a:r>
          </a:p>
          <a:p>
            <a:endParaRPr lang="en-AU" dirty="0"/>
          </a:p>
        </p:txBody>
      </p:sp>
      <p:pic>
        <p:nvPicPr>
          <p:cNvPr id="5" name="Picture Placeholder 3" descr="A person and a child looking at a book&#10;&#10;AI-generated content may be incorrect.">
            <a:extLst>
              <a:ext uri="{FF2B5EF4-FFF2-40B4-BE49-F238E27FC236}">
                <a16:creationId xmlns:a16="http://schemas.microsoft.com/office/drawing/2014/main" id="{C3D726D2-F6C3-02F6-F4D3-07E6C81C3C51}"/>
              </a:ext>
            </a:extLst>
          </p:cNvPr>
          <p:cNvPicPr>
            <a:picLocks noGrp="1" noChangeAspect="1"/>
          </p:cNvPicPr>
          <p:nvPr>
            <p:ph type="pic" sz="quarter" idx="11"/>
          </p:nvPr>
        </p:nvPicPr>
        <p:blipFill>
          <a:blip r:embed="rId2"/>
          <a:srcRect t="19087" b="19087"/>
          <a:stretch>
            <a:fillRect/>
          </a:stretch>
        </p:blipFill>
        <p:spPr>
          <a:prstGeom prst="rect">
            <a:avLst/>
          </a:prstGeom>
        </p:spPr>
      </p:pic>
      <p:sp>
        <p:nvSpPr>
          <p:cNvPr id="7" name="TextBox 6">
            <a:extLst>
              <a:ext uri="{FF2B5EF4-FFF2-40B4-BE49-F238E27FC236}">
                <a16:creationId xmlns:a16="http://schemas.microsoft.com/office/drawing/2014/main" id="{1B82D220-EA6E-FD68-4253-F9AE31980DA6}"/>
              </a:ext>
            </a:extLst>
          </p:cNvPr>
          <p:cNvSpPr txBox="1"/>
          <p:nvPr/>
        </p:nvSpPr>
        <p:spPr>
          <a:xfrm>
            <a:off x="6594757" y="225619"/>
            <a:ext cx="3089078" cy="1090328"/>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If your organisation has a specific process for managing feedback, explain that here in terms that children will understand. </a:t>
            </a:r>
          </a:p>
        </p:txBody>
      </p:sp>
    </p:spTree>
    <p:extLst>
      <p:ext uri="{BB962C8B-B14F-4D97-AF65-F5344CB8AC3E}">
        <p14:creationId xmlns:p14="http://schemas.microsoft.com/office/powerpoint/2010/main" val="2562879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C0E19-0850-3291-AE71-223BCDB9F6F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348978E-F7CF-194F-0FA8-70D748A6E754}"/>
              </a:ext>
            </a:extLst>
          </p:cNvPr>
          <p:cNvSpPr>
            <a:spLocks noGrp="1"/>
          </p:cNvSpPr>
          <p:nvPr>
            <p:ph type="body" sz="quarter" idx="16"/>
          </p:nvPr>
        </p:nvSpPr>
        <p:spPr/>
        <p:txBody>
          <a:bodyPr/>
          <a:lstStyle/>
          <a:p>
            <a:r>
              <a:rPr lang="en-AU" dirty="0"/>
              <a:t>When I share my ideas, the </a:t>
            </a:r>
            <a:r>
              <a:rPr lang="en-AU" b="1" dirty="0"/>
              <a:t>[insert organisation name/type], </a:t>
            </a:r>
            <a:r>
              <a:rPr lang="en-AU" dirty="0"/>
              <a:t>can learn and be safer and better for everyone.</a:t>
            </a:r>
            <a:endParaRPr lang="en-AU" sz="2400" dirty="0"/>
          </a:p>
        </p:txBody>
      </p:sp>
      <p:pic>
        <p:nvPicPr>
          <p:cNvPr id="6" name="Picture Placeholder 4" descr="A group of children posing for a photo&#10;&#10;AI-generated content may be incorrect.">
            <a:extLst>
              <a:ext uri="{FF2B5EF4-FFF2-40B4-BE49-F238E27FC236}">
                <a16:creationId xmlns:a16="http://schemas.microsoft.com/office/drawing/2014/main" id="{AE260346-15F0-B049-C304-3BB9EBBADFFB}"/>
              </a:ext>
            </a:extLst>
          </p:cNvPr>
          <p:cNvPicPr>
            <a:picLocks noGrp="1" noChangeAspect="1"/>
          </p:cNvPicPr>
          <p:nvPr>
            <p:ph type="pic" sz="quarter" idx="11"/>
          </p:nvPr>
        </p:nvPicPr>
        <p:blipFill>
          <a:blip r:embed="rId2"/>
          <a:srcRect t="19087" b="19087"/>
          <a:stretch>
            <a:fillRect/>
          </a:stretch>
        </p:blipFill>
        <p:spPr>
          <a:prstGeom prst="rect">
            <a:avLst/>
          </a:prstGeom>
        </p:spPr>
      </p:pic>
      <p:sp>
        <p:nvSpPr>
          <p:cNvPr id="8" name="TextBox 7">
            <a:extLst>
              <a:ext uri="{FF2B5EF4-FFF2-40B4-BE49-F238E27FC236}">
                <a16:creationId xmlns:a16="http://schemas.microsoft.com/office/drawing/2014/main" id="{B26710E4-5580-D7CB-CDB0-79D41196F81B}"/>
              </a:ext>
            </a:extLst>
          </p:cNvPr>
          <p:cNvSpPr txBox="1"/>
          <p:nvPr/>
        </p:nvSpPr>
        <p:spPr>
          <a:xfrm>
            <a:off x="174172" y="2525111"/>
            <a:ext cx="2575464" cy="1525382"/>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Your organisation may also want to include other ways that children can seek support outside of the organisation like through Kids Helpline.</a:t>
            </a:r>
          </a:p>
        </p:txBody>
      </p:sp>
    </p:spTree>
    <p:extLst>
      <p:ext uri="{BB962C8B-B14F-4D97-AF65-F5344CB8AC3E}">
        <p14:creationId xmlns:p14="http://schemas.microsoft.com/office/powerpoint/2010/main" val="2501378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DE65-8674-4FBF-7E36-3DB243945927}"/>
              </a:ext>
            </a:extLst>
          </p:cNvPr>
          <p:cNvSpPr>
            <a:spLocks noGrp="1"/>
          </p:cNvSpPr>
          <p:nvPr>
            <p:ph type="title"/>
          </p:nvPr>
        </p:nvSpPr>
        <p:spPr/>
        <p:txBody>
          <a:bodyPr/>
          <a:lstStyle/>
          <a:p>
            <a:pPr algn="l"/>
            <a:r>
              <a:rPr lang="en-GB" dirty="0"/>
              <a:t>For more information, contact:</a:t>
            </a:r>
          </a:p>
        </p:txBody>
      </p:sp>
      <p:pic>
        <p:nvPicPr>
          <p:cNvPr id="6" name="Picture Placeholder 5" descr="A young child smiling with her hands on her hips&#10;&#10;AI-generated content may be incorrect.">
            <a:extLst>
              <a:ext uri="{FF2B5EF4-FFF2-40B4-BE49-F238E27FC236}">
                <a16:creationId xmlns:a16="http://schemas.microsoft.com/office/drawing/2014/main" id="{1E24B530-D15C-8039-33DF-91C2A42CDA1E}"/>
              </a:ext>
            </a:extLst>
          </p:cNvPr>
          <p:cNvPicPr>
            <a:picLocks noGrp="1" noChangeAspect="1"/>
          </p:cNvPicPr>
          <p:nvPr>
            <p:ph type="pic" sz="quarter" idx="11"/>
          </p:nvPr>
        </p:nvPicPr>
        <p:blipFill>
          <a:blip r:embed="rId3"/>
          <a:srcRect l="11081" r="42191"/>
          <a:stretch>
            <a:fillRect/>
          </a:stretch>
        </p:blipFill>
        <p:spPr>
          <a:xfrm>
            <a:off x="5099051" y="0"/>
            <a:ext cx="4806949" cy="6858000"/>
          </a:xfrm>
          <a:prstGeom prst="rect">
            <a:avLst/>
          </a:prstGeom>
        </p:spPr>
      </p:pic>
      <p:sp>
        <p:nvSpPr>
          <p:cNvPr id="12" name="Text Placeholder 3">
            <a:extLst>
              <a:ext uri="{FF2B5EF4-FFF2-40B4-BE49-F238E27FC236}">
                <a16:creationId xmlns:a16="http://schemas.microsoft.com/office/drawing/2014/main" id="{F3E91B4B-6C10-2B09-9DA3-F5B071E6BA2F}"/>
              </a:ext>
            </a:extLst>
          </p:cNvPr>
          <p:cNvSpPr txBox="1">
            <a:spLocks/>
          </p:cNvSpPr>
          <p:nvPr/>
        </p:nvSpPr>
        <p:spPr>
          <a:xfrm>
            <a:off x="2680139" y="1899990"/>
            <a:ext cx="2126710" cy="1433004"/>
          </a:xfrm>
          <a:prstGeom prst="rect">
            <a:avLst/>
          </a:prstGeom>
        </p:spPr>
        <p:txBody>
          <a:bodyPr vert="horz" lIns="0" tIns="0" rIns="0" bIns="0" rtlCol="0">
            <a:normAutofit fontScale="92500" lnSpcReduction="10000"/>
          </a:bodyPr>
          <a:lstStyle>
            <a:lvl1pPr marL="0" indent="0" algn="l" defTabSz="742950" rtl="0" eaLnBrk="1" latinLnBrk="0" hangingPunct="1">
              <a:lnSpc>
                <a:spcPct val="110000"/>
              </a:lnSpc>
              <a:spcBef>
                <a:spcPts val="813"/>
              </a:spcBef>
              <a:buFont typeface="Arial" panose="020B0604020202020204" pitchFamily="34" charset="0"/>
              <a:buNone/>
              <a:defRPr sz="12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b="1"/>
              <a:t>Amaze</a:t>
            </a:r>
          </a:p>
          <a:p>
            <a:r>
              <a:rPr lang="en-AU"/>
              <a:t>678 Victoria Street, </a:t>
            </a:r>
            <a:br>
              <a:rPr lang="en-AU"/>
            </a:br>
            <a:r>
              <a:rPr lang="en-AU"/>
              <a:t>Richmond VIC 3121</a:t>
            </a:r>
          </a:p>
          <a:p>
            <a:r>
              <a:rPr lang="en-AU"/>
              <a:t>Phone: 03 9657 1600</a:t>
            </a:r>
          </a:p>
          <a:p>
            <a:r>
              <a:rPr lang="en-AU"/>
              <a:t>e: </a:t>
            </a:r>
            <a:r>
              <a:rPr lang="en-AU">
                <a:hlinkClick r:id="rId4"/>
              </a:rPr>
              <a:t>info@amaze.org.au</a:t>
            </a:r>
            <a:endParaRPr lang="en-AU"/>
          </a:p>
          <a:p>
            <a:r>
              <a:rPr lang="en-AU"/>
              <a:t>W: </a:t>
            </a:r>
            <a:r>
              <a:rPr lang="en-AU">
                <a:hlinkClick r:id="rId5"/>
              </a:rPr>
              <a:t>www.amaze.org.au</a:t>
            </a:r>
            <a:endParaRPr lang="en-AU"/>
          </a:p>
          <a:p>
            <a:endParaRPr lang="en-GB" dirty="0"/>
          </a:p>
        </p:txBody>
      </p:sp>
      <p:sp>
        <p:nvSpPr>
          <p:cNvPr id="13" name="Text Placeholder 4">
            <a:extLst>
              <a:ext uri="{FF2B5EF4-FFF2-40B4-BE49-F238E27FC236}">
                <a16:creationId xmlns:a16="http://schemas.microsoft.com/office/drawing/2014/main" id="{85DA724D-D282-AFBD-E99D-03A40F39017A}"/>
              </a:ext>
            </a:extLst>
          </p:cNvPr>
          <p:cNvSpPr txBox="1">
            <a:spLocks/>
          </p:cNvSpPr>
          <p:nvPr/>
        </p:nvSpPr>
        <p:spPr>
          <a:xfrm>
            <a:off x="2680138" y="3872155"/>
            <a:ext cx="2126711" cy="1960512"/>
          </a:xfrm>
          <a:prstGeom prst="rect">
            <a:avLst/>
          </a:prstGeom>
        </p:spPr>
        <p:txBody>
          <a:bodyPr vert="horz" lIns="0" tIns="0" rIns="0" bIns="0" rtlCol="0">
            <a:noAutofit/>
          </a:bodyPr>
          <a:lstStyle>
            <a:lvl1pPr marL="0" indent="0" algn="l" defTabSz="742950" rtl="0" eaLnBrk="1" latinLnBrk="0" hangingPunct="1">
              <a:lnSpc>
                <a:spcPct val="110000"/>
              </a:lnSpc>
              <a:spcBef>
                <a:spcPts val="813"/>
              </a:spcBef>
              <a:buFont typeface="Arial" panose="020B0604020202020204" pitchFamily="34" charset="0"/>
              <a:buNone/>
              <a:defRPr sz="12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GB" sz="1100" b="1" dirty="0"/>
              <a:t>National Office for Child Safety</a:t>
            </a:r>
          </a:p>
          <a:p>
            <a:r>
              <a:rPr lang="en-GB" sz="1100" dirty="0"/>
              <a:t>3-5 National Circuit, </a:t>
            </a:r>
            <a:br>
              <a:rPr lang="en-GB" sz="1100" dirty="0"/>
            </a:br>
            <a:r>
              <a:rPr lang="en-GB" sz="1100" dirty="0"/>
              <a:t>Barton ACT 2600</a:t>
            </a:r>
          </a:p>
          <a:p>
            <a:r>
              <a:rPr lang="en-GB" sz="1100" dirty="0"/>
              <a:t>e: </a:t>
            </a:r>
            <a:r>
              <a:rPr lang="en-GB" sz="1100" dirty="0">
                <a:hlinkClick r:id="rId6"/>
              </a:rPr>
              <a:t>NationalOfficeforChildSafety@ag.gov.au</a:t>
            </a:r>
            <a:r>
              <a:rPr lang="en-GB" sz="1100" dirty="0"/>
              <a:t> </a:t>
            </a:r>
          </a:p>
          <a:p>
            <a:r>
              <a:rPr lang="en-GB" sz="1100" dirty="0"/>
              <a:t>W: </a:t>
            </a:r>
            <a:r>
              <a:rPr lang="en-GB" sz="1100">
                <a:hlinkClick r:id="rId7"/>
              </a:rPr>
              <a:t>ChildSafety</a:t>
            </a:r>
            <a:r>
              <a:rPr lang="en-GB" sz="1100" dirty="0">
                <a:hlinkClick r:id="rId7"/>
              </a:rPr>
              <a:t>.gov.au</a:t>
            </a:r>
            <a:endParaRPr lang="en-GB" sz="1100" dirty="0"/>
          </a:p>
        </p:txBody>
      </p:sp>
    </p:spTree>
    <p:extLst>
      <p:ext uri="{BB962C8B-B14F-4D97-AF65-F5344CB8AC3E}">
        <p14:creationId xmlns:p14="http://schemas.microsoft.com/office/powerpoint/2010/main" val="309304803"/>
      </p:ext>
    </p:extLst>
  </p:cSld>
  <p:clrMapOvr>
    <a:masterClrMapping/>
  </p:clrMapOvr>
</p:sld>
</file>

<file path=ppt/theme/theme1.xml><?xml version="1.0" encoding="utf-8"?>
<a:theme xmlns:a="http://schemas.openxmlformats.org/drawingml/2006/main" name="Office Theme">
  <a:themeElements>
    <a:clrScheme name="Amaze Colours">
      <a:dk1>
        <a:srgbClr val="000000"/>
      </a:dk1>
      <a:lt1>
        <a:srgbClr val="FFFFFF"/>
      </a:lt1>
      <a:dk2>
        <a:srgbClr val="0593C9"/>
      </a:dk2>
      <a:lt2>
        <a:srgbClr val="E7E6E6"/>
      </a:lt2>
      <a:accent1>
        <a:srgbClr val="4472C4"/>
      </a:accent1>
      <a:accent2>
        <a:srgbClr val="ED7D31"/>
      </a:accent2>
      <a:accent3>
        <a:srgbClr val="F59AA9"/>
      </a:accent3>
      <a:accent4>
        <a:srgbClr val="C5B3D7"/>
      </a:accent4>
      <a:accent5>
        <a:srgbClr val="97D5C9"/>
      </a:accent5>
      <a:accent6>
        <a:srgbClr val="97CA3C"/>
      </a:accent6>
      <a:hlink>
        <a:srgbClr val="0594C8"/>
      </a:hlink>
      <a:folHlink>
        <a:srgbClr val="0594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aze-NOCS-Social-Script-Template" id="{FEFA4AB1-1486-4B41-9F10-5165E146B3AF}" vid="{24BF1A7C-A123-3E4F-9463-F95166F0B5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62c8d61-d98b-43e2-bbb3-092158328373}" enabled="1" method="Privileged" siteId="{5d2dd196-0646-4419-8922-440f7d464cf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547</Words>
  <Application>Microsoft Office PowerPoint</Application>
  <PresentationFormat>A4 Paper (210x297 mm)</PresentationFormat>
  <Paragraphs>32</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Montserrat SemiBold</vt:lpstr>
      <vt:lpstr>AvantGarde-Medium</vt:lpstr>
      <vt:lpstr>Avenir Book</vt:lpstr>
      <vt:lpstr>Montserrat Light</vt:lpstr>
      <vt:lpstr>Aptos</vt:lpstr>
      <vt:lpstr>Arial</vt:lpstr>
      <vt:lpstr>Office Theme</vt:lpstr>
      <vt:lpstr>How to share my ideas and suggestions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Script Example - Speaking Up - PPT Version</dc:title>
  <dc:creator/>
  <cp:lastModifiedBy/>
  <cp:revision>1</cp:revision>
  <dcterms:created xsi:type="dcterms:W3CDTF">2026-10-02T00:23:14Z</dcterms:created>
  <dcterms:modified xsi:type="dcterms:W3CDTF">2026-10-02T00:24:52Z</dcterms:modified>
</cp:coreProperties>
</file>